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57" r:id="rId4"/>
    <p:sldId id="270" r:id="rId5"/>
    <p:sldId id="271" r:id="rId6"/>
    <p:sldId id="268" r:id="rId7"/>
    <p:sldId id="269"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897" autoAdjust="0"/>
    <p:restoredTop sz="94660"/>
  </p:normalViewPr>
  <p:slideViewPr>
    <p:cSldViewPr snapToGrid="0">
      <p:cViewPr varScale="1">
        <p:scale>
          <a:sx n="72" d="100"/>
          <a:sy n="72" d="100"/>
        </p:scale>
        <p:origin x="9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3246DE-BDF8-4C59-841E-57C1638D6BB0}" type="doc">
      <dgm:prSet loTypeId="urn:microsoft.com/office/officeart/2005/8/layout/pyramid2" loCatId="pyramid" qsTypeId="urn:microsoft.com/office/officeart/2005/8/quickstyle/3d2" qsCatId="3D" csTypeId="urn:microsoft.com/office/officeart/2005/8/colors/accent1_2" csCatId="accent1" phldr="1"/>
      <dgm:spPr/>
      <dgm:t>
        <a:bodyPr/>
        <a:lstStyle/>
        <a:p>
          <a:endParaRPr lang="en-US"/>
        </a:p>
      </dgm:t>
    </dgm:pt>
    <dgm:pt modelId="{C0509EA8-F6EC-4607-AF82-50FDCB23584B}">
      <dgm:prSet custT="1"/>
      <dgm:spPr/>
      <dgm:t>
        <a:bodyPr/>
        <a:lstStyle/>
        <a:p>
          <a:r>
            <a:rPr lang="en-US" sz="3200" dirty="0"/>
            <a:t>ADVANTGES: </a:t>
          </a:r>
        </a:p>
      </dgm:t>
    </dgm:pt>
    <dgm:pt modelId="{0D8330FD-AA9D-426F-A90E-7BDF34169290}" type="parTrans" cxnId="{F086CEDF-B406-413C-A461-4540EE21DBCC}">
      <dgm:prSet/>
      <dgm:spPr/>
      <dgm:t>
        <a:bodyPr/>
        <a:lstStyle/>
        <a:p>
          <a:endParaRPr lang="en-US"/>
        </a:p>
      </dgm:t>
    </dgm:pt>
    <dgm:pt modelId="{5DFA3EA6-C708-4C89-9673-00D86CD68A39}" type="sibTrans" cxnId="{F086CEDF-B406-413C-A461-4540EE21DBCC}">
      <dgm:prSet/>
      <dgm:spPr/>
      <dgm:t>
        <a:bodyPr/>
        <a:lstStyle/>
        <a:p>
          <a:endParaRPr lang="en-US"/>
        </a:p>
      </dgm:t>
    </dgm:pt>
    <dgm:pt modelId="{DA6A513C-1340-4B19-9061-C852FE7E86D9}">
      <dgm:prSet custT="1"/>
      <dgm:spPr/>
      <dgm:t>
        <a:bodyPr/>
        <a:lstStyle/>
        <a:p>
          <a:r>
            <a:rPr lang="en-US" sz="3200" dirty="0"/>
            <a:t>Proxy attendance is eliminated</a:t>
          </a:r>
        </a:p>
      </dgm:t>
    </dgm:pt>
    <dgm:pt modelId="{3488E414-8005-4EEE-8473-831503DA250F}" type="parTrans" cxnId="{2623CDFC-391C-4BF8-B638-818C9AA67F09}">
      <dgm:prSet/>
      <dgm:spPr/>
      <dgm:t>
        <a:bodyPr/>
        <a:lstStyle/>
        <a:p>
          <a:endParaRPr lang="en-US"/>
        </a:p>
      </dgm:t>
    </dgm:pt>
    <dgm:pt modelId="{57325EFA-69F2-4B0D-9E76-645F78EAAEC8}" type="sibTrans" cxnId="{2623CDFC-391C-4BF8-B638-818C9AA67F09}">
      <dgm:prSet/>
      <dgm:spPr/>
      <dgm:t>
        <a:bodyPr/>
        <a:lstStyle/>
        <a:p>
          <a:endParaRPr lang="en-US"/>
        </a:p>
      </dgm:t>
    </dgm:pt>
    <dgm:pt modelId="{3069F06E-40F7-473C-9259-C17447940808}">
      <dgm:prSet custT="1"/>
      <dgm:spPr/>
      <dgm:t>
        <a:bodyPr/>
        <a:lstStyle/>
        <a:p>
          <a:r>
            <a:rPr lang="en-US" sz="3200" dirty="0"/>
            <a:t>Less mistakes	</a:t>
          </a:r>
        </a:p>
      </dgm:t>
    </dgm:pt>
    <dgm:pt modelId="{4621ECB6-B217-4AD7-ACE0-5512D41B6E47}" type="parTrans" cxnId="{59F47E57-C656-4CDD-988A-0A1F571AF18E}">
      <dgm:prSet/>
      <dgm:spPr/>
      <dgm:t>
        <a:bodyPr/>
        <a:lstStyle/>
        <a:p>
          <a:endParaRPr lang="en-US"/>
        </a:p>
      </dgm:t>
    </dgm:pt>
    <dgm:pt modelId="{E3198616-3612-478D-9DB2-C80C52BF8ED6}" type="sibTrans" cxnId="{59F47E57-C656-4CDD-988A-0A1F571AF18E}">
      <dgm:prSet/>
      <dgm:spPr/>
      <dgm:t>
        <a:bodyPr/>
        <a:lstStyle/>
        <a:p>
          <a:endParaRPr lang="en-US"/>
        </a:p>
      </dgm:t>
    </dgm:pt>
    <dgm:pt modelId="{481C4DB3-7C92-4CA7-B3AA-0838679DCA73}">
      <dgm:prSet custT="1"/>
      <dgm:spPr/>
      <dgm:t>
        <a:bodyPr/>
        <a:lstStyle/>
        <a:p>
          <a:r>
            <a:rPr lang="en-US" sz="3200" dirty="0"/>
            <a:t>Unique &amp; highly Secure</a:t>
          </a:r>
        </a:p>
      </dgm:t>
    </dgm:pt>
    <dgm:pt modelId="{8A195BC4-3701-4BD6-8BA8-7E6EF8CA69BC}" type="parTrans" cxnId="{EBC83833-F782-45C6-9D60-C3127202E03D}">
      <dgm:prSet/>
      <dgm:spPr/>
      <dgm:t>
        <a:bodyPr/>
        <a:lstStyle/>
        <a:p>
          <a:endParaRPr lang="en-US"/>
        </a:p>
      </dgm:t>
    </dgm:pt>
    <dgm:pt modelId="{F5D7C190-9AE8-4967-80E4-A0ED9723048B}" type="sibTrans" cxnId="{EBC83833-F782-45C6-9D60-C3127202E03D}">
      <dgm:prSet/>
      <dgm:spPr/>
      <dgm:t>
        <a:bodyPr/>
        <a:lstStyle/>
        <a:p>
          <a:endParaRPr lang="en-US"/>
        </a:p>
      </dgm:t>
    </dgm:pt>
    <dgm:pt modelId="{C19343CD-5DBF-446A-A669-7EF54CDB9B08}">
      <dgm:prSet custT="1"/>
      <dgm:spPr/>
      <dgm:t>
        <a:bodyPr/>
        <a:lstStyle/>
        <a:p>
          <a:r>
            <a:rPr lang="en-US" sz="3200" dirty="0"/>
            <a:t>Easier ,cheaper and faster to set up</a:t>
          </a:r>
        </a:p>
      </dgm:t>
    </dgm:pt>
    <dgm:pt modelId="{8EF89070-7EE9-4CD5-8DF7-7C4B3DB42337}" type="parTrans" cxnId="{961FFE3E-E7A9-4793-9BB5-6CD7FE52CCDC}">
      <dgm:prSet/>
      <dgm:spPr/>
      <dgm:t>
        <a:bodyPr/>
        <a:lstStyle/>
        <a:p>
          <a:endParaRPr lang="en-US"/>
        </a:p>
      </dgm:t>
    </dgm:pt>
    <dgm:pt modelId="{3C2C8B62-4244-44AB-946B-40EAE3127444}" type="sibTrans" cxnId="{961FFE3E-E7A9-4793-9BB5-6CD7FE52CCDC}">
      <dgm:prSet/>
      <dgm:spPr/>
      <dgm:t>
        <a:bodyPr/>
        <a:lstStyle/>
        <a:p>
          <a:endParaRPr lang="en-US"/>
        </a:p>
      </dgm:t>
    </dgm:pt>
    <dgm:pt modelId="{4A20557B-FC62-4343-89BE-7D5AA8F08799}">
      <dgm:prSet custT="1"/>
      <dgm:spPr/>
      <dgm:t>
        <a:bodyPr/>
        <a:lstStyle/>
        <a:p>
          <a:r>
            <a:rPr lang="en-US" sz="3200" dirty="0"/>
            <a:t>High accuracy </a:t>
          </a:r>
        </a:p>
      </dgm:t>
    </dgm:pt>
    <dgm:pt modelId="{5DB299A3-5E59-49A3-8593-CECE6C94971F}" type="parTrans" cxnId="{60DB235D-0F6E-4C9E-8F74-DA159D9E2AE5}">
      <dgm:prSet/>
      <dgm:spPr/>
      <dgm:t>
        <a:bodyPr/>
        <a:lstStyle/>
        <a:p>
          <a:endParaRPr lang="en-US"/>
        </a:p>
      </dgm:t>
    </dgm:pt>
    <dgm:pt modelId="{D5E438CE-E3D6-4D50-BCC5-0B340FDC89F5}" type="sibTrans" cxnId="{60DB235D-0F6E-4C9E-8F74-DA159D9E2AE5}">
      <dgm:prSet/>
      <dgm:spPr/>
      <dgm:t>
        <a:bodyPr/>
        <a:lstStyle/>
        <a:p>
          <a:endParaRPr lang="en-US"/>
        </a:p>
      </dgm:t>
    </dgm:pt>
    <dgm:pt modelId="{BC400505-5341-4DDC-A1DC-66DBF389EF00}">
      <dgm:prSet custT="1"/>
      <dgm:spPr/>
      <dgm:t>
        <a:bodyPr/>
        <a:lstStyle/>
        <a:p>
          <a:r>
            <a:rPr lang="en-US" sz="3200" dirty="0"/>
            <a:t>No physical contact        </a:t>
          </a:r>
        </a:p>
      </dgm:t>
    </dgm:pt>
    <dgm:pt modelId="{DA02D529-888D-452D-BE58-B4CC4C869924}" type="parTrans" cxnId="{F526ECD7-31EE-4392-A7E5-C8EE336341E2}">
      <dgm:prSet/>
      <dgm:spPr/>
      <dgm:t>
        <a:bodyPr/>
        <a:lstStyle/>
        <a:p>
          <a:endParaRPr lang="en-US"/>
        </a:p>
      </dgm:t>
    </dgm:pt>
    <dgm:pt modelId="{A7D482C8-ABF1-4E90-A86C-3CB0E17F136D}" type="sibTrans" cxnId="{F526ECD7-31EE-4392-A7E5-C8EE336341E2}">
      <dgm:prSet/>
      <dgm:spPr/>
      <dgm:t>
        <a:bodyPr/>
        <a:lstStyle/>
        <a:p>
          <a:endParaRPr lang="en-US"/>
        </a:p>
      </dgm:t>
    </dgm:pt>
    <dgm:pt modelId="{794D1F29-1473-4042-9602-B374F9C92B64}">
      <dgm:prSet custT="1"/>
      <dgm:spPr/>
      <dgm:t>
        <a:bodyPr/>
        <a:lstStyle/>
        <a:p>
          <a:r>
            <a:rPr lang="en-US" sz="3200" dirty="0"/>
            <a:t>Get rid of pen-paper system</a:t>
          </a:r>
        </a:p>
      </dgm:t>
    </dgm:pt>
    <dgm:pt modelId="{53046646-554D-4E9F-B3D9-C1ED21CEA37E}" type="parTrans" cxnId="{2B369A46-A6E7-4462-B013-3A42D451AA51}">
      <dgm:prSet/>
      <dgm:spPr/>
      <dgm:t>
        <a:bodyPr/>
        <a:lstStyle/>
        <a:p>
          <a:endParaRPr lang="en-US"/>
        </a:p>
      </dgm:t>
    </dgm:pt>
    <dgm:pt modelId="{E77F022D-E84F-4508-A340-FBD928DD29D0}" type="sibTrans" cxnId="{2B369A46-A6E7-4462-B013-3A42D451AA51}">
      <dgm:prSet/>
      <dgm:spPr/>
      <dgm:t>
        <a:bodyPr/>
        <a:lstStyle/>
        <a:p>
          <a:endParaRPr lang="en-US"/>
        </a:p>
      </dgm:t>
    </dgm:pt>
    <dgm:pt modelId="{B597E02B-3EA7-4A6F-8754-BC0FCE58F98C}" type="pres">
      <dgm:prSet presAssocID="{463246DE-BDF8-4C59-841E-57C1638D6BB0}" presName="compositeShape" presStyleCnt="0">
        <dgm:presLayoutVars>
          <dgm:dir/>
          <dgm:resizeHandles/>
        </dgm:presLayoutVars>
      </dgm:prSet>
      <dgm:spPr/>
    </dgm:pt>
    <dgm:pt modelId="{4E3E28D0-70D8-42DC-B014-EDE8C60B7048}" type="pres">
      <dgm:prSet presAssocID="{463246DE-BDF8-4C59-841E-57C1638D6BB0}" presName="pyramid" presStyleLbl="node1" presStyleIdx="0" presStyleCnt="1"/>
      <dgm:spPr/>
    </dgm:pt>
    <dgm:pt modelId="{9F213F00-CA3C-427E-9DE7-6052EF4D4E24}" type="pres">
      <dgm:prSet presAssocID="{463246DE-BDF8-4C59-841E-57C1638D6BB0}" presName="theList" presStyleCnt="0"/>
      <dgm:spPr/>
    </dgm:pt>
    <dgm:pt modelId="{78EB86ED-2405-4129-8F60-B8DBE186DD33}" type="pres">
      <dgm:prSet presAssocID="{C0509EA8-F6EC-4607-AF82-50FDCB23584B}" presName="aNode" presStyleLbl="fgAcc1" presStyleIdx="0" presStyleCnt="1" custScaleX="146540" custScaleY="150190">
        <dgm:presLayoutVars>
          <dgm:bulletEnabled val="1"/>
        </dgm:presLayoutVars>
      </dgm:prSet>
      <dgm:spPr/>
    </dgm:pt>
    <dgm:pt modelId="{CF4D8DCA-A8DB-48A7-828C-00D0B138103B}" type="pres">
      <dgm:prSet presAssocID="{C0509EA8-F6EC-4607-AF82-50FDCB23584B}" presName="aSpace" presStyleCnt="0"/>
      <dgm:spPr/>
    </dgm:pt>
  </dgm:ptLst>
  <dgm:cxnLst>
    <dgm:cxn modelId="{BCACF701-7751-498F-8C7A-393FBC3B0F5B}" type="presOf" srcId="{DA6A513C-1340-4B19-9061-C852FE7E86D9}" destId="{78EB86ED-2405-4129-8F60-B8DBE186DD33}" srcOrd="0" destOrd="1" presId="urn:microsoft.com/office/officeart/2005/8/layout/pyramid2"/>
    <dgm:cxn modelId="{B66C9C16-6793-4984-B7C0-C5314E57899E}" type="presOf" srcId="{3069F06E-40F7-473C-9259-C17447940808}" destId="{78EB86ED-2405-4129-8F60-B8DBE186DD33}" srcOrd="0" destOrd="2" presId="urn:microsoft.com/office/officeart/2005/8/layout/pyramid2"/>
    <dgm:cxn modelId="{E674A917-03E8-4527-9AD6-0D9DA2DB130A}" type="presOf" srcId="{4A20557B-FC62-4343-89BE-7D5AA8F08799}" destId="{78EB86ED-2405-4129-8F60-B8DBE186DD33}" srcOrd="0" destOrd="5" presId="urn:microsoft.com/office/officeart/2005/8/layout/pyramid2"/>
    <dgm:cxn modelId="{48ABD11B-5370-4295-B2D5-F31B69B757EF}" type="presOf" srcId="{C19343CD-5DBF-446A-A669-7EF54CDB9B08}" destId="{78EB86ED-2405-4129-8F60-B8DBE186DD33}" srcOrd="0" destOrd="4" presId="urn:microsoft.com/office/officeart/2005/8/layout/pyramid2"/>
    <dgm:cxn modelId="{EBC83833-F782-45C6-9D60-C3127202E03D}" srcId="{C0509EA8-F6EC-4607-AF82-50FDCB23584B}" destId="{481C4DB3-7C92-4CA7-B3AA-0838679DCA73}" srcOrd="2" destOrd="0" parTransId="{8A195BC4-3701-4BD6-8BA8-7E6EF8CA69BC}" sibTransId="{F5D7C190-9AE8-4967-80E4-A0ED9723048B}"/>
    <dgm:cxn modelId="{961FFE3E-E7A9-4793-9BB5-6CD7FE52CCDC}" srcId="{C0509EA8-F6EC-4607-AF82-50FDCB23584B}" destId="{C19343CD-5DBF-446A-A669-7EF54CDB9B08}" srcOrd="3" destOrd="0" parTransId="{8EF89070-7EE9-4CD5-8DF7-7C4B3DB42337}" sibTransId="{3C2C8B62-4244-44AB-946B-40EAE3127444}"/>
    <dgm:cxn modelId="{60DB235D-0F6E-4C9E-8F74-DA159D9E2AE5}" srcId="{C0509EA8-F6EC-4607-AF82-50FDCB23584B}" destId="{4A20557B-FC62-4343-89BE-7D5AA8F08799}" srcOrd="4" destOrd="0" parTransId="{5DB299A3-5E59-49A3-8593-CECE6C94971F}" sibTransId="{D5E438CE-E3D6-4D50-BCC5-0B340FDC89F5}"/>
    <dgm:cxn modelId="{979A4C5E-705D-4AD5-B845-B5734C5433E7}" type="presOf" srcId="{481C4DB3-7C92-4CA7-B3AA-0838679DCA73}" destId="{78EB86ED-2405-4129-8F60-B8DBE186DD33}" srcOrd="0" destOrd="3" presId="urn:microsoft.com/office/officeart/2005/8/layout/pyramid2"/>
    <dgm:cxn modelId="{2B369A46-A6E7-4462-B013-3A42D451AA51}" srcId="{C0509EA8-F6EC-4607-AF82-50FDCB23584B}" destId="{794D1F29-1473-4042-9602-B374F9C92B64}" srcOrd="6" destOrd="0" parTransId="{53046646-554D-4E9F-B3D9-C1ED21CEA37E}" sibTransId="{E77F022D-E84F-4508-A340-FBD928DD29D0}"/>
    <dgm:cxn modelId="{10EB8E47-704B-488D-BF32-D3BCB55FD447}" type="presOf" srcId="{BC400505-5341-4DDC-A1DC-66DBF389EF00}" destId="{78EB86ED-2405-4129-8F60-B8DBE186DD33}" srcOrd="0" destOrd="6" presId="urn:microsoft.com/office/officeart/2005/8/layout/pyramid2"/>
    <dgm:cxn modelId="{59F47E57-C656-4CDD-988A-0A1F571AF18E}" srcId="{C0509EA8-F6EC-4607-AF82-50FDCB23584B}" destId="{3069F06E-40F7-473C-9259-C17447940808}" srcOrd="1" destOrd="0" parTransId="{4621ECB6-B217-4AD7-ACE0-5512D41B6E47}" sibTransId="{E3198616-3612-478D-9DB2-C80C52BF8ED6}"/>
    <dgm:cxn modelId="{DE413E82-A642-46ED-AD14-75A9F28F6F51}" type="presOf" srcId="{463246DE-BDF8-4C59-841E-57C1638D6BB0}" destId="{B597E02B-3EA7-4A6F-8754-BC0FCE58F98C}" srcOrd="0" destOrd="0" presId="urn:microsoft.com/office/officeart/2005/8/layout/pyramid2"/>
    <dgm:cxn modelId="{F526ECD7-31EE-4392-A7E5-C8EE336341E2}" srcId="{C0509EA8-F6EC-4607-AF82-50FDCB23584B}" destId="{BC400505-5341-4DDC-A1DC-66DBF389EF00}" srcOrd="5" destOrd="0" parTransId="{DA02D529-888D-452D-BE58-B4CC4C869924}" sibTransId="{A7D482C8-ABF1-4E90-A86C-3CB0E17F136D}"/>
    <dgm:cxn modelId="{F086CEDF-B406-413C-A461-4540EE21DBCC}" srcId="{463246DE-BDF8-4C59-841E-57C1638D6BB0}" destId="{C0509EA8-F6EC-4607-AF82-50FDCB23584B}" srcOrd="0" destOrd="0" parTransId="{0D8330FD-AA9D-426F-A90E-7BDF34169290}" sibTransId="{5DFA3EA6-C708-4C89-9673-00D86CD68A39}"/>
    <dgm:cxn modelId="{C886C7E4-8604-4194-B1AE-7DC6EA51583E}" type="presOf" srcId="{794D1F29-1473-4042-9602-B374F9C92B64}" destId="{78EB86ED-2405-4129-8F60-B8DBE186DD33}" srcOrd="0" destOrd="7" presId="urn:microsoft.com/office/officeart/2005/8/layout/pyramid2"/>
    <dgm:cxn modelId="{2623CDFC-391C-4BF8-B638-818C9AA67F09}" srcId="{C0509EA8-F6EC-4607-AF82-50FDCB23584B}" destId="{DA6A513C-1340-4B19-9061-C852FE7E86D9}" srcOrd="0" destOrd="0" parTransId="{3488E414-8005-4EEE-8473-831503DA250F}" sibTransId="{57325EFA-69F2-4B0D-9E76-645F78EAAEC8}"/>
    <dgm:cxn modelId="{87E932FD-279E-4D72-81CD-03646AF93BEB}" type="presOf" srcId="{C0509EA8-F6EC-4607-AF82-50FDCB23584B}" destId="{78EB86ED-2405-4129-8F60-B8DBE186DD33}" srcOrd="0" destOrd="0" presId="urn:microsoft.com/office/officeart/2005/8/layout/pyramid2"/>
    <dgm:cxn modelId="{E0C13CA5-223E-4FC2-81B2-2C4321228038}" type="presParOf" srcId="{B597E02B-3EA7-4A6F-8754-BC0FCE58F98C}" destId="{4E3E28D0-70D8-42DC-B014-EDE8C60B7048}" srcOrd="0" destOrd="0" presId="urn:microsoft.com/office/officeart/2005/8/layout/pyramid2"/>
    <dgm:cxn modelId="{E3C9E01D-A2F1-4CA2-9E69-CFCFE2D74667}" type="presParOf" srcId="{B597E02B-3EA7-4A6F-8754-BC0FCE58F98C}" destId="{9F213F00-CA3C-427E-9DE7-6052EF4D4E24}" srcOrd="1" destOrd="0" presId="urn:microsoft.com/office/officeart/2005/8/layout/pyramid2"/>
    <dgm:cxn modelId="{8E7A5121-9358-4003-9514-291D558E4467}" type="presParOf" srcId="{9F213F00-CA3C-427E-9DE7-6052EF4D4E24}" destId="{78EB86ED-2405-4129-8F60-B8DBE186DD33}" srcOrd="0" destOrd="0" presId="urn:microsoft.com/office/officeart/2005/8/layout/pyramid2"/>
    <dgm:cxn modelId="{1D31BA40-F906-4110-906C-A1D9598C6E46}" type="presParOf" srcId="{9F213F00-CA3C-427E-9DE7-6052EF4D4E24}" destId="{CF4D8DCA-A8DB-48A7-828C-00D0B138103B}" srcOrd="1"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066ADD-9723-4478-A978-4A536ADB2F7C}" type="doc">
      <dgm:prSet loTypeId="urn:microsoft.com/office/officeart/2005/8/layout/pyramid2" loCatId="pyramid" qsTypeId="urn:microsoft.com/office/officeart/2005/8/quickstyle/simple1" qsCatId="simple" csTypeId="urn:microsoft.com/office/officeart/2005/8/colors/accent1_2" csCatId="accent1" phldr="1"/>
      <dgm:spPr/>
      <dgm:t>
        <a:bodyPr/>
        <a:lstStyle/>
        <a:p>
          <a:endParaRPr lang="en-US"/>
        </a:p>
      </dgm:t>
    </dgm:pt>
    <dgm:pt modelId="{2D815483-4266-4C19-8719-8159C649C9FB}">
      <dgm:prSet/>
      <dgm:spPr/>
      <dgm:t>
        <a:bodyPr/>
        <a:lstStyle/>
        <a:p>
          <a:r>
            <a:rPr lang="en-US" b="1" dirty="0">
              <a:latin typeface="Times New Roman" panose="02020603050405020304" pitchFamily="18" charset="0"/>
              <a:cs typeface="Times New Roman" panose="02020603050405020304" pitchFamily="18" charset="0"/>
            </a:rPr>
            <a:t>DISADVANTAGES:</a:t>
          </a:r>
        </a:p>
      </dgm:t>
    </dgm:pt>
    <dgm:pt modelId="{45D57FD0-C562-4F84-A054-FD0405CABB75}" type="parTrans" cxnId="{D4BD23D4-141E-4169-9B4B-500C0B4AD105}">
      <dgm:prSet/>
      <dgm:spPr/>
      <dgm:t>
        <a:bodyPr/>
        <a:lstStyle/>
        <a:p>
          <a:endParaRPr lang="en-US"/>
        </a:p>
      </dgm:t>
    </dgm:pt>
    <dgm:pt modelId="{07430C38-684D-4213-9113-51962B40C24A}" type="sibTrans" cxnId="{D4BD23D4-141E-4169-9B4B-500C0B4AD105}">
      <dgm:prSet/>
      <dgm:spPr/>
      <dgm:t>
        <a:bodyPr/>
        <a:lstStyle/>
        <a:p>
          <a:endParaRPr lang="en-US"/>
        </a:p>
      </dgm:t>
    </dgm:pt>
    <dgm:pt modelId="{6E2FAECC-4287-4E4A-A5DA-04F43CE60C2A}">
      <dgm:prSet/>
      <dgm:spPr/>
      <dgm:t>
        <a:bodyPr/>
        <a:lstStyle/>
        <a:p>
          <a:r>
            <a:rPr lang="en-US" dirty="0">
              <a:latin typeface="Times New Roman" panose="02020603050405020304" pitchFamily="18" charset="0"/>
              <a:cs typeface="Times New Roman" panose="02020603050405020304" pitchFamily="18" charset="0"/>
            </a:rPr>
            <a:t>Change in Appearance and camera angle</a:t>
          </a:r>
        </a:p>
      </dgm:t>
    </dgm:pt>
    <dgm:pt modelId="{7C2450DD-FE49-4B52-94B8-29A3B8E53039}" type="parTrans" cxnId="{895C19D9-4B66-418D-8EA4-D6EA01985946}">
      <dgm:prSet/>
      <dgm:spPr/>
      <dgm:t>
        <a:bodyPr/>
        <a:lstStyle/>
        <a:p>
          <a:endParaRPr lang="en-US"/>
        </a:p>
      </dgm:t>
    </dgm:pt>
    <dgm:pt modelId="{63F419CF-D26A-41B9-A299-826D34D34471}" type="sibTrans" cxnId="{895C19D9-4B66-418D-8EA4-D6EA01985946}">
      <dgm:prSet/>
      <dgm:spPr/>
      <dgm:t>
        <a:bodyPr/>
        <a:lstStyle/>
        <a:p>
          <a:endParaRPr lang="en-US"/>
        </a:p>
      </dgm:t>
    </dgm:pt>
    <dgm:pt modelId="{71618295-86E1-469B-AE96-AF80610DE6DA}">
      <dgm:prSet/>
      <dgm:spPr/>
      <dgm:t>
        <a:bodyPr/>
        <a:lstStyle/>
        <a:p>
          <a:r>
            <a:rPr lang="en-US" dirty="0">
              <a:latin typeface="Times New Roman" panose="02020603050405020304" pitchFamily="18" charset="0"/>
              <a:cs typeface="Times New Roman" panose="02020603050405020304" pitchFamily="18" charset="0"/>
            </a:rPr>
            <a:t>Top quality cameras are required</a:t>
          </a:r>
        </a:p>
      </dgm:t>
    </dgm:pt>
    <dgm:pt modelId="{1D1CFD3C-A91A-4674-814B-3C58F876CDAC}" type="parTrans" cxnId="{E4056E71-28E5-4C4A-AF4D-4A24C8EA33DE}">
      <dgm:prSet/>
      <dgm:spPr/>
      <dgm:t>
        <a:bodyPr/>
        <a:lstStyle/>
        <a:p>
          <a:endParaRPr lang="en-US"/>
        </a:p>
      </dgm:t>
    </dgm:pt>
    <dgm:pt modelId="{9C9FF717-36B5-43B6-B6B0-D6C19FB4B2CB}" type="sibTrans" cxnId="{E4056E71-28E5-4C4A-AF4D-4A24C8EA33DE}">
      <dgm:prSet/>
      <dgm:spPr/>
      <dgm:t>
        <a:bodyPr/>
        <a:lstStyle/>
        <a:p>
          <a:endParaRPr lang="en-US"/>
        </a:p>
      </dgm:t>
    </dgm:pt>
    <dgm:pt modelId="{D0FFE24F-DEA0-42CF-8791-A08A0565D69A}" type="pres">
      <dgm:prSet presAssocID="{80066ADD-9723-4478-A978-4A536ADB2F7C}" presName="compositeShape" presStyleCnt="0">
        <dgm:presLayoutVars>
          <dgm:dir/>
          <dgm:resizeHandles/>
        </dgm:presLayoutVars>
      </dgm:prSet>
      <dgm:spPr/>
    </dgm:pt>
    <dgm:pt modelId="{4F595891-E1DC-4071-8BA9-80933A6FE519}" type="pres">
      <dgm:prSet presAssocID="{80066ADD-9723-4478-A978-4A536ADB2F7C}" presName="pyramid" presStyleLbl="node1" presStyleIdx="0" presStyleCnt="1"/>
      <dgm:spPr/>
    </dgm:pt>
    <dgm:pt modelId="{706B15C2-6834-416E-A74B-4498A193E69B}" type="pres">
      <dgm:prSet presAssocID="{80066ADD-9723-4478-A978-4A536ADB2F7C}" presName="theList" presStyleCnt="0"/>
      <dgm:spPr/>
    </dgm:pt>
    <dgm:pt modelId="{EAE35495-1602-4C81-8417-E2D334E0A45F}" type="pres">
      <dgm:prSet presAssocID="{2D815483-4266-4C19-8719-8159C649C9FB}" presName="aNode" presStyleLbl="fgAcc1" presStyleIdx="0" presStyleCnt="1" custScaleX="128474" custScaleY="116576">
        <dgm:presLayoutVars>
          <dgm:bulletEnabled val="1"/>
        </dgm:presLayoutVars>
      </dgm:prSet>
      <dgm:spPr/>
    </dgm:pt>
    <dgm:pt modelId="{8ED1986B-1C61-48FE-BEA6-087C697FE9F1}" type="pres">
      <dgm:prSet presAssocID="{2D815483-4266-4C19-8719-8159C649C9FB}" presName="aSpace" presStyleCnt="0"/>
      <dgm:spPr/>
    </dgm:pt>
  </dgm:ptLst>
  <dgm:cxnLst>
    <dgm:cxn modelId="{C972820D-1B7E-448E-BBA1-9507D0F524B7}" type="presOf" srcId="{80066ADD-9723-4478-A978-4A536ADB2F7C}" destId="{D0FFE24F-DEA0-42CF-8791-A08A0565D69A}" srcOrd="0" destOrd="0" presId="urn:microsoft.com/office/officeart/2005/8/layout/pyramid2"/>
    <dgm:cxn modelId="{E4056E71-28E5-4C4A-AF4D-4A24C8EA33DE}" srcId="{2D815483-4266-4C19-8719-8159C649C9FB}" destId="{71618295-86E1-469B-AE96-AF80610DE6DA}" srcOrd="1" destOrd="0" parTransId="{1D1CFD3C-A91A-4674-814B-3C58F876CDAC}" sibTransId="{9C9FF717-36B5-43B6-B6B0-D6C19FB4B2CB}"/>
    <dgm:cxn modelId="{5A2739A1-7B98-448D-B034-7CB36FC63AE9}" type="presOf" srcId="{2D815483-4266-4C19-8719-8159C649C9FB}" destId="{EAE35495-1602-4C81-8417-E2D334E0A45F}" srcOrd="0" destOrd="0" presId="urn:microsoft.com/office/officeart/2005/8/layout/pyramid2"/>
    <dgm:cxn modelId="{D6E087B6-ADE2-43C5-BC08-D2F7A6DDFF18}" type="presOf" srcId="{6E2FAECC-4287-4E4A-A5DA-04F43CE60C2A}" destId="{EAE35495-1602-4C81-8417-E2D334E0A45F}" srcOrd="0" destOrd="1" presId="urn:microsoft.com/office/officeart/2005/8/layout/pyramid2"/>
    <dgm:cxn modelId="{0AE680BD-40C3-4163-B46D-FD82DA80791C}" type="presOf" srcId="{71618295-86E1-469B-AE96-AF80610DE6DA}" destId="{EAE35495-1602-4C81-8417-E2D334E0A45F}" srcOrd="0" destOrd="2" presId="urn:microsoft.com/office/officeart/2005/8/layout/pyramid2"/>
    <dgm:cxn modelId="{D4BD23D4-141E-4169-9B4B-500C0B4AD105}" srcId="{80066ADD-9723-4478-A978-4A536ADB2F7C}" destId="{2D815483-4266-4C19-8719-8159C649C9FB}" srcOrd="0" destOrd="0" parTransId="{45D57FD0-C562-4F84-A054-FD0405CABB75}" sibTransId="{07430C38-684D-4213-9113-51962B40C24A}"/>
    <dgm:cxn modelId="{895C19D9-4B66-418D-8EA4-D6EA01985946}" srcId="{2D815483-4266-4C19-8719-8159C649C9FB}" destId="{6E2FAECC-4287-4E4A-A5DA-04F43CE60C2A}" srcOrd="0" destOrd="0" parTransId="{7C2450DD-FE49-4B52-94B8-29A3B8E53039}" sibTransId="{63F419CF-D26A-41B9-A299-826D34D34471}"/>
    <dgm:cxn modelId="{261EEEB0-B91C-4EB1-AED4-63ADC625461D}" type="presParOf" srcId="{D0FFE24F-DEA0-42CF-8791-A08A0565D69A}" destId="{4F595891-E1DC-4071-8BA9-80933A6FE519}" srcOrd="0" destOrd="0" presId="urn:microsoft.com/office/officeart/2005/8/layout/pyramid2"/>
    <dgm:cxn modelId="{699042FB-3590-41A6-813B-44201102FA74}" type="presParOf" srcId="{D0FFE24F-DEA0-42CF-8791-A08A0565D69A}" destId="{706B15C2-6834-416E-A74B-4498A193E69B}" srcOrd="1" destOrd="0" presId="urn:microsoft.com/office/officeart/2005/8/layout/pyramid2"/>
    <dgm:cxn modelId="{04B90D7F-A8A2-4C5F-A500-7153E6791CE9}" type="presParOf" srcId="{706B15C2-6834-416E-A74B-4498A193E69B}" destId="{EAE35495-1602-4C81-8417-E2D334E0A45F}" srcOrd="0" destOrd="0" presId="urn:microsoft.com/office/officeart/2005/8/layout/pyramid2"/>
    <dgm:cxn modelId="{E83C6B68-5D7C-434F-8525-B9113F7EFB24}" type="presParOf" srcId="{706B15C2-6834-416E-A74B-4498A193E69B}" destId="{8ED1986B-1C61-48FE-BEA6-087C697FE9F1}" srcOrd="1"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7CE81E6-2CDB-46DB-B712-90DD3D16526F}" type="doc">
      <dgm:prSet loTypeId="urn:microsoft.com/office/officeart/2005/8/layout/pyramid2" loCatId="pyramid" qsTypeId="urn:microsoft.com/office/officeart/2005/8/quickstyle/simple1" qsCatId="simple" csTypeId="urn:microsoft.com/office/officeart/2005/8/colors/accent1_2" csCatId="accent1" phldr="1"/>
      <dgm:spPr/>
      <dgm:t>
        <a:bodyPr/>
        <a:lstStyle/>
        <a:p>
          <a:endParaRPr lang="en-US"/>
        </a:p>
      </dgm:t>
    </dgm:pt>
    <dgm:pt modelId="{59B1CF83-3CC2-468C-BA6C-A5616E5379CB}">
      <dgm:prSet/>
      <dgm:spPr/>
      <dgm:t>
        <a:bodyPr/>
        <a:lstStyle/>
        <a:p>
          <a:r>
            <a:rPr lang="en-US" b="1" dirty="0">
              <a:latin typeface="Times New Roman" panose="02020603050405020304" pitchFamily="18" charset="0"/>
              <a:cs typeface="Times New Roman" panose="02020603050405020304" pitchFamily="18" charset="0"/>
            </a:rPr>
            <a:t>APPLICATIONS</a:t>
          </a:r>
          <a:endParaRPr lang="en-US" dirty="0">
            <a:latin typeface="Times New Roman" panose="02020603050405020304" pitchFamily="18" charset="0"/>
            <a:cs typeface="Times New Roman" panose="02020603050405020304" pitchFamily="18" charset="0"/>
          </a:endParaRPr>
        </a:p>
      </dgm:t>
    </dgm:pt>
    <dgm:pt modelId="{5D75B561-CF19-447F-98CF-D2367BE41713}" type="parTrans" cxnId="{C1601647-75E3-40C3-B7CE-1CCAEE1AB285}">
      <dgm:prSet/>
      <dgm:spPr/>
      <dgm:t>
        <a:bodyPr/>
        <a:lstStyle/>
        <a:p>
          <a:endParaRPr lang="en-US"/>
        </a:p>
      </dgm:t>
    </dgm:pt>
    <dgm:pt modelId="{EB9C6E95-74BE-431C-9502-A9E26DFAA41B}" type="sibTrans" cxnId="{C1601647-75E3-40C3-B7CE-1CCAEE1AB285}">
      <dgm:prSet/>
      <dgm:spPr/>
      <dgm:t>
        <a:bodyPr/>
        <a:lstStyle/>
        <a:p>
          <a:endParaRPr lang="en-US"/>
        </a:p>
      </dgm:t>
    </dgm:pt>
    <dgm:pt modelId="{6B0BD1BD-71C1-4717-BDEC-B1A333636277}">
      <dgm:prSet/>
      <dgm:spPr/>
      <dgm:t>
        <a:bodyPr/>
        <a:lstStyle/>
        <a:p>
          <a:r>
            <a:rPr lang="en-US" dirty="0">
              <a:latin typeface="Times New Roman" panose="02020603050405020304" pitchFamily="18" charset="0"/>
              <a:cs typeface="Times New Roman" panose="02020603050405020304" pitchFamily="18" charset="0"/>
            </a:rPr>
            <a:t>Universities ,school and Collages</a:t>
          </a:r>
        </a:p>
      </dgm:t>
    </dgm:pt>
    <dgm:pt modelId="{07E837F5-8539-41DC-9173-AE2853366421}" type="parTrans" cxnId="{50BC6163-2484-4293-8E0D-5EC1E216E620}">
      <dgm:prSet/>
      <dgm:spPr/>
      <dgm:t>
        <a:bodyPr/>
        <a:lstStyle/>
        <a:p>
          <a:endParaRPr lang="en-US"/>
        </a:p>
      </dgm:t>
    </dgm:pt>
    <dgm:pt modelId="{79CDB2DD-B6C5-4DA2-83DE-8C669902B544}" type="sibTrans" cxnId="{50BC6163-2484-4293-8E0D-5EC1E216E620}">
      <dgm:prSet/>
      <dgm:spPr/>
      <dgm:t>
        <a:bodyPr/>
        <a:lstStyle/>
        <a:p>
          <a:endParaRPr lang="en-US"/>
        </a:p>
      </dgm:t>
    </dgm:pt>
    <dgm:pt modelId="{9340426C-293F-4B13-8D56-8EF661D3F5AD}">
      <dgm:prSet/>
      <dgm:spPr/>
      <dgm:t>
        <a:bodyPr/>
        <a:lstStyle/>
        <a:p>
          <a:r>
            <a:rPr lang="en-US">
              <a:latin typeface="Times New Roman" panose="02020603050405020304" pitchFamily="18" charset="0"/>
              <a:cs typeface="Times New Roman" panose="02020603050405020304" pitchFamily="18" charset="0"/>
            </a:rPr>
            <a:t>Criminal Identification</a:t>
          </a:r>
        </a:p>
      </dgm:t>
    </dgm:pt>
    <dgm:pt modelId="{057F4072-9309-4EBC-90F8-BC7557C980F7}" type="parTrans" cxnId="{29331022-B578-4C03-BBAE-4EBC3EB6FA86}">
      <dgm:prSet/>
      <dgm:spPr/>
      <dgm:t>
        <a:bodyPr/>
        <a:lstStyle/>
        <a:p>
          <a:endParaRPr lang="en-US"/>
        </a:p>
      </dgm:t>
    </dgm:pt>
    <dgm:pt modelId="{78620A5E-0FD7-4069-A13B-92B1CDB6246E}" type="sibTrans" cxnId="{29331022-B578-4C03-BBAE-4EBC3EB6FA86}">
      <dgm:prSet/>
      <dgm:spPr/>
      <dgm:t>
        <a:bodyPr/>
        <a:lstStyle/>
        <a:p>
          <a:endParaRPr lang="en-US"/>
        </a:p>
      </dgm:t>
    </dgm:pt>
    <dgm:pt modelId="{CAE83694-9FAD-4FD7-A77B-56E74814F5B7}">
      <dgm:prSet/>
      <dgm:spPr/>
      <dgm:t>
        <a:bodyPr/>
        <a:lstStyle/>
        <a:p>
          <a:r>
            <a:rPr lang="en-US" dirty="0">
              <a:latin typeface="Times New Roman" panose="02020603050405020304" pitchFamily="18" charset="0"/>
              <a:cs typeface="Times New Roman" panose="02020603050405020304" pitchFamily="18" charset="0"/>
            </a:rPr>
            <a:t>Healthcare</a:t>
          </a:r>
        </a:p>
      </dgm:t>
    </dgm:pt>
    <dgm:pt modelId="{FCC850B1-5835-451D-8062-1B1FE1F7798B}" type="parTrans" cxnId="{F32ACC41-C22C-4787-8090-25285F6DF4E7}">
      <dgm:prSet/>
      <dgm:spPr/>
      <dgm:t>
        <a:bodyPr/>
        <a:lstStyle/>
        <a:p>
          <a:endParaRPr lang="en-US"/>
        </a:p>
      </dgm:t>
    </dgm:pt>
    <dgm:pt modelId="{01878CF8-D2C6-417E-BC53-53A4FD5032F0}" type="sibTrans" cxnId="{F32ACC41-C22C-4787-8090-25285F6DF4E7}">
      <dgm:prSet/>
      <dgm:spPr/>
      <dgm:t>
        <a:bodyPr/>
        <a:lstStyle/>
        <a:p>
          <a:endParaRPr lang="en-US"/>
        </a:p>
      </dgm:t>
    </dgm:pt>
    <dgm:pt modelId="{BB024ADA-3DEC-4849-8118-43129CC5DB72}" type="pres">
      <dgm:prSet presAssocID="{57CE81E6-2CDB-46DB-B712-90DD3D16526F}" presName="compositeShape" presStyleCnt="0">
        <dgm:presLayoutVars>
          <dgm:dir/>
          <dgm:resizeHandles/>
        </dgm:presLayoutVars>
      </dgm:prSet>
      <dgm:spPr/>
    </dgm:pt>
    <dgm:pt modelId="{5456BB0F-E8F8-4635-8877-ACE0361EBF1D}" type="pres">
      <dgm:prSet presAssocID="{57CE81E6-2CDB-46DB-B712-90DD3D16526F}" presName="pyramid" presStyleLbl="node1" presStyleIdx="0" presStyleCnt="1"/>
      <dgm:spPr/>
    </dgm:pt>
    <dgm:pt modelId="{DC03E016-4356-4683-ABBF-09ECDBF54F98}" type="pres">
      <dgm:prSet presAssocID="{57CE81E6-2CDB-46DB-B712-90DD3D16526F}" presName="theList" presStyleCnt="0"/>
      <dgm:spPr/>
    </dgm:pt>
    <dgm:pt modelId="{7E9C1FD1-8523-4B5B-A4B5-5318C87803DA}" type="pres">
      <dgm:prSet presAssocID="{59B1CF83-3CC2-468C-BA6C-A5616E5379CB}" presName="aNode" presStyleLbl="fgAcc1" presStyleIdx="0" presStyleCnt="1" custScaleX="111776" custScaleY="110401">
        <dgm:presLayoutVars>
          <dgm:bulletEnabled val="1"/>
        </dgm:presLayoutVars>
      </dgm:prSet>
      <dgm:spPr/>
    </dgm:pt>
    <dgm:pt modelId="{60065B8D-7EA0-4282-822E-792234C163F3}" type="pres">
      <dgm:prSet presAssocID="{59B1CF83-3CC2-468C-BA6C-A5616E5379CB}" presName="aSpace" presStyleCnt="0"/>
      <dgm:spPr/>
    </dgm:pt>
  </dgm:ptLst>
  <dgm:cxnLst>
    <dgm:cxn modelId="{F1C6BB1E-1992-490E-A701-603589D6E79A}" type="presOf" srcId="{CAE83694-9FAD-4FD7-A77B-56E74814F5B7}" destId="{7E9C1FD1-8523-4B5B-A4B5-5318C87803DA}" srcOrd="0" destOrd="3" presId="urn:microsoft.com/office/officeart/2005/8/layout/pyramid2"/>
    <dgm:cxn modelId="{29331022-B578-4C03-BBAE-4EBC3EB6FA86}" srcId="{59B1CF83-3CC2-468C-BA6C-A5616E5379CB}" destId="{9340426C-293F-4B13-8D56-8EF661D3F5AD}" srcOrd="1" destOrd="0" parTransId="{057F4072-9309-4EBC-90F8-BC7557C980F7}" sibTransId="{78620A5E-0FD7-4069-A13B-92B1CDB6246E}"/>
    <dgm:cxn modelId="{EED3FF2E-C8BA-41ED-B414-497B25C2713B}" type="presOf" srcId="{6B0BD1BD-71C1-4717-BDEC-B1A333636277}" destId="{7E9C1FD1-8523-4B5B-A4B5-5318C87803DA}" srcOrd="0" destOrd="1" presId="urn:microsoft.com/office/officeart/2005/8/layout/pyramid2"/>
    <dgm:cxn modelId="{1E20A341-7DB5-4BF7-AC7F-6AC237F1A7F8}" type="presOf" srcId="{59B1CF83-3CC2-468C-BA6C-A5616E5379CB}" destId="{7E9C1FD1-8523-4B5B-A4B5-5318C87803DA}" srcOrd="0" destOrd="0" presId="urn:microsoft.com/office/officeart/2005/8/layout/pyramid2"/>
    <dgm:cxn modelId="{F32ACC41-C22C-4787-8090-25285F6DF4E7}" srcId="{59B1CF83-3CC2-468C-BA6C-A5616E5379CB}" destId="{CAE83694-9FAD-4FD7-A77B-56E74814F5B7}" srcOrd="2" destOrd="0" parTransId="{FCC850B1-5835-451D-8062-1B1FE1F7798B}" sibTransId="{01878CF8-D2C6-417E-BC53-53A4FD5032F0}"/>
    <dgm:cxn modelId="{50BC6163-2484-4293-8E0D-5EC1E216E620}" srcId="{59B1CF83-3CC2-468C-BA6C-A5616E5379CB}" destId="{6B0BD1BD-71C1-4717-BDEC-B1A333636277}" srcOrd="0" destOrd="0" parTransId="{07E837F5-8539-41DC-9173-AE2853366421}" sibTransId="{79CDB2DD-B6C5-4DA2-83DE-8C669902B544}"/>
    <dgm:cxn modelId="{C1601647-75E3-40C3-B7CE-1CCAEE1AB285}" srcId="{57CE81E6-2CDB-46DB-B712-90DD3D16526F}" destId="{59B1CF83-3CC2-468C-BA6C-A5616E5379CB}" srcOrd="0" destOrd="0" parTransId="{5D75B561-CF19-447F-98CF-D2367BE41713}" sibTransId="{EB9C6E95-74BE-431C-9502-A9E26DFAA41B}"/>
    <dgm:cxn modelId="{5599E494-0AEE-4024-AC14-353EFA50DAAE}" type="presOf" srcId="{57CE81E6-2CDB-46DB-B712-90DD3D16526F}" destId="{BB024ADA-3DEC-4849-8118-43129CC5DB72}" srcOrd="0" destOrd="0" presId="urn:microsoft.com/office/officeart/2005/8/layout/pyramid2"/>
    <dgm:cxn modelId="{D81FD8F3-0DC4-4B6F-8B45-D7C11BDFFA7E}" type="presOf" srcId="{9340426C-293F-4B13-8D56-8EF661D3F5AD}" destId="{7E9C1FD1-8523-4B5B-A4B5-5318C87803DA}" srcOrd="0" destOrd="2" presId="urn:microsoft.com/office/officeart/2005/8/layout/pyramid2"/>
    <dgm:cxn modelId="{7FC4CE30-BB30-42E0-84C2-35EF3CD40C4D}" type="presParOf" srcId="{BB024ADA-3DEC-4849-8118-43129CC5DB72}" destId="{5456BB0F-E8F8-4635-8877-ACE0361EBF1D}" srcOrd="0" destOrd="0" presId="urn:microsoft.com/office/officeart/2005/8/layout/pyramid2"/>
    <dgm:cxn modelId="{9DFD201F-0923-44EA-BF8A-647FCDDA2ED5}" type="presParOf" srcId="{BB024ADA-3DEC-4849-8118-43129CC5DB72}" destId="{DC03E016-4356-4683-ABBF-09ECDBF54F98}" srcOrd="1" destOrd="0" presId="urn:microsoft.com/office/officeart/2005/8/layout/pyramid2"/>
    <dgm:cxn modelId="{11FF2122-6B5E-4F79-9DDE-D2F4D7573185}" type="presParOf" srcId="{DC03E016-4356-4683-ABBF-09ECDBF54F98}" destId="{7E9C1FD1-8523-4B5B-A4B5-5318C87803DA}" srcOrd="0" destOrd="0" presId="urn:microsoft.com/office/officeart/2005/8/layout/pyramid2"/>
    <dgm:cxn modelId="{65EB27BE-A500-4140-B6B2-210B04179695}" type="presParOf" srcId="{DC03E016-4356-4683-ABBF-09ECDBF54F98}" destId="{60065B8D-7EA0-4282-822E-792234C163F3}" srcOrd="1"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FCCC77-F8B8-4037-BF4C-7F8413AE61AB}"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US"/>
        </a:p>
      </dgm:t>
    </dgm:pt>
    <dgm:pt modelId="{A3C67D5C-1995-4341-BBB5-7FFEB66370FE}">
      <dgm:prSet/>
      <dgm:spPr/>
      <dgm:t>
        <a:bodyPr/>
        <a:lstStyle/>
        <a:p>
          <a:r>
            <a:rPr lang="en-US" b="1" u="sng" dirty="0">
              <a:latin typeface="Times New Roman" panose="02020603050405020304" pitchFamily="18" charset="0"/>
              <a:cs typeface="Times New Roman" panose="02020603050405020304" pitchFamily="18" charset="0"/>
            </a:rPr>
            <a:t>CONCLUSION:</a:t>
          </a:r>
          <a:endParaRPr lang="en-US" u="sng" dirty="0">
            <a:latin typeface="Times New Roman" panose="02020603050405020304" pitchFamily="18" charset="0"/>
            <a:cs typeface="Times New Roman" panose="02020603050405020304" pitchFamily="18" charset="0"/>
          </a:endParaRPr>
        </a:p>
      </dgm:t>
    </dgm:pt>
    <dgm:pt modelId="{CB34BACA-12A1-4340-9E04-D57F59903428}" type="parTrans" cxnId="{ECA11AC4-9B7E-42B4-BBFD-F338E4C2A65E}">
      <dgm:prSet/>
      <dgm:spPr/>
      <dgm:t>
        <a:bodyPr/>
        <a:lstStyle/>
        <a:p>
          <a:endParaRPr lang="en-US"/>
        </a:p>
      </dgm:t>
    </dgm:pt>
    <dgm:pt modelId="{CB568951-BA35-47CF-B06D-6BE112D058D7}" type="sibTrans" cxnId="{ECA11AC4-9B7E-42B4-BBFD-F338E4C2A65E}">
      <dgm:prSet/>
      <dgm:spPr/>
      <dgm:t>
        <a:bodyPr/>
        <a:lstStyle/>
        <a:p>
          <a:endParaRPr lang="en-US"/>
        </a:p>
      </dgm:t>
    </dgm:pt>
    <dgm:pt modelId="{EFEB39ED-8F11-46BF-A916-D255C730B9A4}">
      <dgm:prSet/>
      <dgm:spPr/>
      <dgm:t>
        <a:bodyPr/>
        <a:lstStyle/>
        <a:p>
          <a:r>
            <a:rPr lang="en-US" dirty="0">
              <a:latin typeface="Times New Roman" panose="02020603050405020304" pitchFamily="18" charset="0"/>
              <a:cs typeface="Times New Roman" panose="02020603050405020304" pitchFamily="18" charset="0"/>
            </a:rPr>
            <a:t>In this system we have implemented an attendance system for a lecture, section or laboratory by which lecturer or teaching assistant can record students attendance.</a:t>
          </a:r>
        </a:p>
      </dgm:t>
    </dgm:pt>
    <dgm:pt modelId="{7AD0B1BF-349D-4588-84EB-DC392F2DCA05}" type="parTrans" cxnId="{DE7C08D2-47C7-40A0-8794-25937F574AC8}">
      <dgm:prSet/>
      <dgm:spPr/>
      <dgm:t>
        <a:bodyPr/>
        <a:lstStyle/>
        <a:p>
          <a:endParaRPr lang="en-US"/>
        </a:p>
      </dgm:t>
    </dgm:pt>
    <dgm:pt modelId="{D55AE532-8A6C-4D85-9812-EE641036648A}" type="sibTrans" cxnId="{DE7C08D2-47C7-40A0-8794-25937F574AC8}">
      <dgm:prSet/>
      <dgm:spPr/>
      <dgm:t>
        <a:bodyPr/>
        <a:lstStyle/>
        <a:p>
          <a:endParaRPr lang="en-US"/>
        </a:p>
      </dgm:t>
    </dgm:pt>
    <dgm:pt modelId="{79A30FAB-799F-4A6D-8DA0-73CC944DAA9E}">
      <dgm:prSet/>
      <dgm:spPr/>
      <dgm:t>
        <a:bodyPr/>
        <a:lstStyle/>
        <a:p>
          <a:r>
            <a:rPr lang="en-US">
              <a:latin typeface="Times New Roman" panose="02020603050405020304" pitchFamily="18" charset="0"/>
              <a:cs typeface="Times New Roman" panose="02020603050405020304" pitchFamily="18" charset="0"/>
            </a:rPr>
            <a:t>It saves time and effort ,especially if it is a lecture with huge number of students. </a:t>
          </a:r>
        </a:p>
      </dgm:t>
    </dgm:pt>
    <dgm:pt modelId="{DAE772F0-191C-4E9A-9BD9-D131133996B6}" type="parTrans" cxnId="{98D60202-B4BD-4A2E-A71C-00E7232765F2}">
      <dgm:prSet/>
      <dgm:spPr/>
      <dgm:t>
        <a:bodyPr/>
        <a:lstStyle/>
        <a:p>
          <a:endParaRPr lang="en-US"/>
        </a:p>
      </dgm:t>
    </dgm:pt>
    <dgm:pt modelId="{37836C47-AC20-4BDB-918F-63B8D8855276}" type="sibTrans" cxnId="{98D60202-B4BD-4A2E-A71C-00E7232765F2}">
      <dgm:prSet/>
      <dgm:spPr/>
      <dgm:t>
        <a:bodyPr/>
        <a:lstStyle/>
        <a:p>
          <a:endParaRPr lang="en-US"/>
        </a:p>
      </dgm:t>
    </dgm:pt>
    <dgm:pt modelId="{6BB844BC-3E86-4EF3-97A7-9951B959142D}">
      <dgm:prSet/>
      <dgm:spPr/>
      <dgm:t>
        <a:bodyPr/>
        <a:lstStyle/>
        <a:p>
          <a:r>
            <a:rPr lang="en-US">
              <a:latin typeface="Times New Roman" panose="02020603050405020304" pitchFamily="18" charset="0"/>
              <a:cs typeface="Times New Roman" panose="02020603050405020304" pitchFamily="18" charset="0"/>
            </a:rPr>
            <a:t>Automated attendance system has been envisioned for the purpose of reducing the drawbacks in the traditional system . </a:t>
          </a:r>
        </a:p>
      </dgm:t>
    </dgm:pt>
    <dgm:pt modelId="{A6516AFC-BA68-439B-8214-D34AD57523B9}" type="parTrans" cxnId="{4B2C71D9-9843-498E-91EA-B5AA1584E511}">
      <dgm:prSet/>
      <dgm:spPr/>
      <dgm:t>
        <a:bodyPr/>
        <a:lstStyle/>
        <a:p>
          <a:endParaRPr lang="en-US"/>
        </a:p>
      </dgm:t>
    </dgm:pt>
    <dgm:pt modelId="{6C384BD0-91E2-44AB-A120-BE93084EF46A}" type="sibTrans" cxnId="{4B2C71D9-9843-498E-91EA-B5AA1584E511}">
      <dgm:prSet/>
      <dgm:spPr/>
      <dgm:t>
        <a:bodyPr/>
        <a:lstStyle/>
        <a:p>
          <a:endParaRPr lang="en-US"/>
        </a:p>
      </dgm:t>
    </dgm:pt>
    <dgm:pt modelId="{5D4958EB-4467-48C8-ABFA-6AABB5488A41}">
      <dgm:prSet/>
      <dgm:spPr/>
      <dgm:t>
        <a:bodyPr/>
        <a:lstStyle/>
        <a:p>
          <a:r>
            <a:rPr lang="en-US">
              <a:latin typeface="Times New Roman" panose="02020603050405020304" pitchFamily="18" charset="0"/>
              <a:cs typeface="Times New Roman" panose="02020603050405020304" pitchFamily="18" charset="0"/>
            </a:rPr>
            <a:t>This attendance system demonstrates the use of image processing techniques in classrooms .this system cannot only nearly help in the attendance system , but also improve the goodwill of an institution.</a:t>
          </a:r>
        </a:p>
      </dgm:t>
    </dgm:pt>
    <dgm:pt modelId="{06907319-5404-407B-B20A-2680F8A95E30}" type="parTrans" cxnId="{1067E022-7AA3-4B2E-B290-F5E6F4CDDDE7}">
      <dgm:prSet/>
      <dgm:spPr/>
      <dgm:t>
        <a:bodyPr/>
        <a:lstStyle/>
        <a:p>
          <a:endParaRPr lang="en-US"/>
        </a:p>
      </dgm:t>
    </dgm:pt>
    <dgm:pt modelId="{6D971D83-EA64-43BC-AFE6-38E04F9ACA37}" type="sibTrans" cxnId="{1067E022-7AA3-4B2E-B290-F5E6F4CDDDE7}">
      <dgm:prSet/>
      <dgm:spPr/>
      <dgm:t>
        <a:bodyPr/>
        <a:lstStyle/>
        <a:p>
          <a:endParaRPr lang="en-US"/>
        </a:p>
      </dgm:t>
    </dgm:pt>
    <dgm:pt modelId="{EDCF0F39-3F0C-4D0C-861E-17388A2905C4}" type="pres">
      <dgm:prSet presAssocID="{D7FCCC77-F8B8-4037-BF4C-7F8413AE61AB}" presName="linear" presStyleCnt="0">
        <dgm:presLayoutVars>
          <dgm:animLvl val="lvl"/>
          <dgm:resizeHandles val="exact"/>
        </dgm:presLayoutVars>
      </dgm:prSet>
      <dgm:spPr/>
    </dgm:pt>
    <dgm:pt modelId="{E0487FF1-B450-4E36-AE6B-E83C8896BE2C}" type="pres">
      <dgm:prSet presAssocID="{A3C67D5C-1995-4341-BBB5-7FFEB66370FE}" presName="parentText" presStyleLbl="node1" presStyleIdx="0" presStyleCnt="5" custScaleY="53716">
        <dgm:presLayoutVars>
          <dgm:chMax val="0"/>
          <dgm:bulletEnabled val="1"/>
        </dgm:presLayoutVars>
      </dgm:prSet>
      <dgm:spPr/>
    </dgm:pt>
    <dgm:pt modelId="{52A41866-6B5C-4791-94A9-DC5BF054D7A4}" type="pres">
      <dgm:prSet presAssocID="{CB568951-BA35-47CF-B06D-6BE112D058D7}" presName="spacer" presStyleCnt="0"/>
      <dgm:spPr/>
    </dgm:pt>
    <dgm:pt modelId="{2804CEDD-B593-4877-A1EC-4E679FF931EE}" type="pres">
      <dgm:prSet presAssocID="{EFEB39ED-8F11-46BF-A916-D255C730B9A4}" presName="parentText" presStyleLbl="node1" presStyleIdx="1" presStyleCnt="5">
        <dgm:presLayoutVars>
          <dgm:chMax val="0"/>
          <dgm:bulletEnabled val="1"/>
        </dgm:presLayoutVars>
      </dgm:prSet>
      <dgm:spPr/>
    </dgm:pt>
    <dgm:pt modelId="{A506D74D-4D7B-4406-A5E7-BFEEB949175A}" type="pres">
      <dgm:prSet presAssocID="{D55AE532-8A6C-4D85-9812-EE641036648A}" presName="spacer" presStyleCnt="0"/>
      <dgm:spPr/>
    </dgm:pt>
    <dgm:pt modelId="{24B52709-4E0D-4172-8C58-766BFD1F8B5F}" type="pres">
      <dgm:prSet presAssocID="{79A30FAB-799F-4A6D-8DA0-73CC944DAA9E}" presName="parentText" presStyleLbl="node1" presStyleIdx="2" presStyleCnt="5">
        <dgm:presLayoutVars>
          <dgm:chMax val="0"/>
          <dgm:bulletEnabled val="1"/>
        </dgm:presLayoutVars>
      </dgm:prSet>
      <dgm:spPr/>
    </dgm:pt>
    <dgm:pt modelId="{1519A550-D735-412F-B42A-41C73B20DB77}" type="pres">
      <dgm:prSet presAssocID="{37836C47-AC20-4BDB-918F-63B8D8855276}" presName="spacer" presStyleCnt="0"/>
      <dgm:spPr/>
    </dgm:pt>
    <dgm:pt modelId="{D5675CB8-10FF-4892-B6D3-9D5116052C32}" type="pres">
      <dgm:prSet presAssocID="{6BB844BC-3E86-4EF3-97A7-9951B959142D}" presName="parentText" presStyleLbl="node1" presStyleIdx="3" presStyleCnt="5">
        <dgm:presLayoutVars>
          <dgm:chMax val="0"/>
          <dgm:bulletEnabled val="1"/>
        </dgm:presLayoutVars>
      </dgm:prSet>
      <dgm:spPr/>
    </dgm:pt>
    <dgm:pt modelId="{4BECC7DC-23B1-4CE4-BC58-7B19ACA3DD34}" type="pres">
      <dgm:prSet presAssocID="{6C384BD0-91E2-44AB-A120-BE93084EF46A}" presName="spacer" presStyleCnt="0"/>
      <dgm:spPr/>
    </dgm:pt>
    <dgm:pt modelId="{63554190-F55B-46D5-A671-BD259A74F56D}" type="pres">
      <dgm:prSet presAssocID="{5D4958EB-4467-48C8-ABFA-6AABB5488A41}" presName="parentText" presStyleLbl="node1" presStyleIdx="4" presStyleCnt="5">
        <dgm:presLayoutVars>
          <dgm:chMax val="0"/>
          <dgm:bulletEnabled val="1"/>
        </dgm:presLayoutVars>
      </dgm:prSet>
      <dgm:spPr/>
    </dgm:pt>
  </dgm:ptLst>
  <dgm:cxnLst>
    <dgm:cxn modelId="{98D60202-B4BD-4A2E-A71C-00E7232765F2}" srcId="{D7FCCC77-F8B8-4037-BF4C-7F8413AE61AB}" destId="{79A30FAB-799F-4A6D-8DA0-73CC944DAA9E}" srcOrd="2" destOrd="0" parTransId="{DAE772F0-191C-4E9A-9BD9-D131133996B6}" sibTransId="{37836C47-AC20-4BDB-918F-63B8D8855276}"/>
    <dgm:cxn modelId="{1067E022-7AA3-4B2E-B290-F5E6F4CDDDE7}" srcId="{D7FCCC77-F8B8-4037-BF4C-7F8413AE61AB}" destId="{5D4958EB-4467-48C8-ABFA-6AABB5488A41}" srcOrd="4" destOrd="0" parTransId="{06907319-5404-407B-B20A-2680F8A95E30}" sibTransId="{6D971D83-EA64-43BC-AFE6-38E04F9ACA37}"/>
    <dgm:cxn modelId="{C233D663-A30C-4DBF-A219-D0D354A44829}" type="presOf" srcId="{D7FCCC77-F8B8-4037-BF4C-7F8413AE61AB}" destId="{EDCF0F39-3F0C-4D0C-861E-17388A2905C4}" srcOrd="0" destOrd="0" presId="urn:microsoft.com/office/officeart/2005/8/layout/vList2"/>
    <dgm:cxn modelId="{8E099168-2C13-4200-9272-C948F219E4B7}" type="presOf" srcId="{6BB844BC-3E86-4EF3-97A7-9951B959142D}" destId="{D5675CB8-10FF-4892-B6D3-9D5116052C32}" srcOrd="0" destOrd="0" presId="urn:microsoft.com/office/officeart/2005/8/layout/vList2"/>
    <dgm:cxn modelId="{A2EF7B69-DC64-4035-9612-D35CFC8AE499}" type="presOf" srcId="{EFEB39ED-8F11-46BF-A916-D255C730B9A4}" destId="{2804CEDD-B593-4877-A1EC-4E679FF931EE}" srcOrd="0" destOrd="0" presId="urn:microsoft.com/office/officeart/2005/8/layout/vList2"/>
    <dgm:cxn modelId="{D05BE46C-3949-4FC0-A9B4-C233E67F5307}" type="presOf" srcId="{A3C67D5C-1995-4341-BBB5-7FFEB66370FE}" destId="{E0487FF1-B450-4E36-AE6B-E83C8896BE2C}" srcOrd="0" destOrd="0" presId="urn:microsoft.com/office/officeart/2005/8/layout/vList2"/>
    <dgm:cxn modelId="{ECA11AC4-9B7E-42B4-BBFD-F338E4C2A65E}" srcId="{D7FCCC77-F8B8-4037-BF4C-7F8413AE61AB}" destId="{A3C67D5C-1995-4341-BBB5-7FFEB66370FE}" srcOrd="0" destOrd="0" parTransId="{CB34BACA-12A1-4340-9E04-D57F59903428}" sibTransId="{CB568951-BA35-47CF-B06D-6BE112D058D7}"/>
    <dgm:cxn modelId="{DE7C08D2-47C7-40A0-8794-25937F574AC8}" srcId="{D7FCCC77-F8B8-4037-BF4C-7F8413AE61AB}" destId="{EFEB39ED-8F11-46BF-A916-D255C730B9A4}" srcOrd="1" destOrd="0" parTransId="{7AD0B1BF-349D-4588-84EB-DC392F2DCA05}" sibTransId="{D55AE532-8A6C-4D85-9812-EE641036648A}"/>
    <dgm:cxn modelId="{2BFE46D9-907D-4330-B334-261EE5A16531}" type="presOf" srcId="{79A30FAB-799F-4A6D-8DA0-73CC944DAA9E}" destId="{24B52709-4E0D-4172-8C58-766BFD1F8B5F}" srcOrd="0" destOrd="0" presId="urn:microsoft.com/office/officeart/2005/8/layout/vList2"/>
    <dgm:cxn modelId="{4B2C71D9-9843-498E-91EA-B5AA1584E511}" srcId="{D7FCCC77-F8B8-4037-BF4C-7F8413AE61AB}" destId="{6BB844BC-3E86-4EF3-97A7-9951B959142D}" srcOrd="3" destOrd="0" parTransId="{A6516AFC-BA68-439B-8214-D34AD57523B9}" sibTransId="{6C384BD0-91E2-44AB-A120-BE93084EF46A}"/>
    <dgm:cxn modelId="{19A83CE2-BB80-4C4E-B13B-EAD62EA5E8DE}" type="presOf" srcId="{5D4958EB-4467-48C8-ABFA-6AABB5488A41}" destId="{63554190-F55B-46D5-A671-BD259A74F56D}" srcOrd="0" destOrd="0" presId="urn:microsoft.com/office/officeart/2005/8/layout/vList2"/>
    <dgm:cxn modelId="{DECA3E4D-A56B-43E2-840C-61DDDE8A9719}" type="presParOf" srcId="{EDCF0F39-3F0C-4D0C-861E-17388A2905C4}" destId="{E0487FF1-B450-4E36-AE6B-E83C8896BE2C}" srcOrd="0" destOrd="0" presId="urn:microsoft.com/office/officeart/2005/8/layout/vList2"/>
    <dgm:cxn modelId="{CD69A748-94A6-4151-870C-8F9320B0CCFA}" type="presParOf" srcId="{EDCF0F39-3F0C-4D0C-861E-17388A2905C4}" destId="{52A41866-6B5C-4791-94A9-DC5BF054D7A4}" srcOrd="1" destOrd="0" presId="urn:microsoft.com/office/officeart/2005/8/layout/vList2"/>
    <dgm:cxn modelId="{3B75EB99-C955-4AC8-9FBA-2DFEEEBAA454}" type="presParOf" srcId="{EDCF0F39-3F0C-4D0C-861E-17388A2905C4}" destId="{2804CEDD-B593-4877-A1EC-4E679FF931EE}" srcOrd="2" destOrd="0" presId="urn:microsoft.com/office/officeart/2005/8/layout/vList2"/>
    <dgm:cxn modelId="{E2A77CDB-66A5-4B0A-8F81-88C5083544B0}" type="presParOf" srcId="{EDCF0F39-3F0C-4D0C-861E-17388A2905C4}" destId="{A506D74D-4D7B-4406-A5E7-BFEEB949175A}" srcOrd="3" destOrd="0" presId="urn:microsoft.com/office/officeart/2005/8/layout/vList2"/>
    <dgm:cxn modelId="{F6B0EEDE-5FAC-44C2-9FBE-32E42E481E8D}" type="presParOf" srcId="{EDCF0F39-3F0C-4D0C-861E-17388A2905C4}" destId="{24B52709-4E0D-4172-8C58-766BFD1F8B5F}" srcOrd="4" destOrd="0" presId="urn:microsoft.com/office/officeart/2005/8/layout/vList2"/>
    <dgm:cxn modelId="{8C403301-DF92-4E4F-91A9-0A392B7AB7EB}" type="presParOf" srcId="{EDCF0F39-3F0C-4D0C-861E-17388A2905C4}" destId="{1519A550-D735-412F-B42A-41C73B20DB77}" srcOrd="5" destOrd="0" presId="urn:microsoft.com/office/officeart/2005/8/layout/vList2"/>
    <dgm:cxn modelId="{53C89544-6676-43D4-8D15-0FB42A014508}" type="presParOf" srcId="{EDCF0F39-3F0C-4D0C-861E-17388A2905C4}" destId="{D5675CB8-10FF-4892-B6D3-9D5116052C32}" srcOrd="6" destOrd="0" presId="urn:microsoft.com/office/officeart/2005/8/layout/vList2"/>
    <dgm:cxn modelId="{3715D93A-FEE0-4559-88C8-FD5BC3B5A152}" type="presParOf" srcId="{EDCF0F39-3F0C-4D0C-861E-17388A2905C4}" destId="{4BECC7DC-23B1-4CE4-BC58-7B19ACA3DD34}" srcOrd="7" destOrd="0" presId="urn:microsoft.com/office/officeart/2005/8/layout/vList2"/>
    <dgm:cxn modelId="{06CC710A-F722-4605-915A-A08E46AC7476}" type="presParOf" srcId="{EDCF0F39-3F0C-4D0C-861E-17388A2905C4}" destId="{63554190-F55B-46D5-A671-BD259A74F56D}"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0FF6E6B-8989-4EDA-9F71-3DBFCC2C36B4}"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US"/>
        </a:p>
      </dgm:t>
    </dgm:pt>
    <dgm:pt modelId="{05AE7A52-CB21-4DCF-9190-7A182AC71D11}">
      <dgm:prSet custT="1"/>
      <dgm:spPr/>
      <dgm:t>
        <a:bodyPr/>
        <a:lstStyle/>
        <a:p>
          <a:r>
            <a:rPr lang="en-US" sz="2800" b="1" i="0" u="sng" dirty="0">
              <a:latin typeface="Times New Roman" panose="02020603050405020304" pitchFamily="18" charset="0"/>
              <a:cs typeface="Times New Roman" panose="02020603050405020304" pitchFamily="18" charset="0"/>
            </a:rPr>
            <a:t>FUTURE SCOPE:</a:t>
          </a:r>
        </a:p>
      </dgm:t>
    </dgm:pt>
    <dgm:pt modelId="{5181B697-13A6-4747-9711-A138941D2DE1}" type="parTrans" cxnId="{D24C3724-BC47-4137-BEF8-CA88D681E5A6}">
      <dgm:prSet/>
      <dgm:spPr/>
      <dgm:t>
        <a:bodyPr/>
        <a:lstStyle/>
        <a:p>
          <a:endParaRPr lang="en-US"/>
        </a:p>
      </dgm:t>
    </dgm:pt>
    <dgm:pt modelId="{235C2347-216A-4988-9934-32FC5AA9E1B8}" type="sibTrans" cxnId="{D24C3724-BC47-4137-BEF8-CA88D681E5A6}">
      <dgm:prSet/>
      <dgm:spPr/>
      <dgm:t>
        <a:bodyPr/>
        <a:lstStyle/>
        <a:p>
          <a:endParaRPr lang="en-US"/>
        </a:p>
      </dgm:t>
    </dgm:pt>
    <dgm:pt modelId="{7FDBD671-37EA-4A14-B3B6-76E8777BF297}">
      <dgm:prSet custT="1"/>
      <dgm:spPr/>
      <dgm:t>
        <a:bodyPr/>
        <a:lstStyle/>
        <a:p>
          <a:r>
            <a:rPr lang="en-US" sz="2800" dirty="0">
              <a:latin typeface="Times New Roman" panose="02020603050405020304" pitchFamily="18" charset="0"/>
              <a:cs typeface="Times New Roman" panose="02020603050405020304" pitchFamily="18" charset="0"/>
            </a:rPr>
            <a:t>The system we have developed has successfully , able to accomplish the task of marking the attendance in the classroom automatically and output is obtained in an excel sheet as desired in real time . However, in order to   develop a dedicated system which can be implemented in an educational institution , a very efficient algorithm which is insensitive to the lighting conditions of the classroom has to be developed . Also a camera of the optimum resolution has to be utilized in the system. Another important aspect where we can work towards in creating an online database of the attendance and automatic updating of the attendance into it keeping in mind the growing popularity of internet of things. This can be done by creating a standalone module which can be installed in the classroom having access to internet , preferably a wireless system . </a:t>
          </a:r>
        </a:p>
      </dgm:t>
    </dgm:pt>
    <dgm:pt modelId="{4DE290C4-8BD0-4660-A650-E46B6B1B1CD7}" type="parTrans" cxnId="{98D55392-EFEA-43AC-98A9-36AEF138601F}">
      <dgm:prSet/>
      <dgm:spPr/>
      <dgm:t>
        <a:bodyPr/>
        <a:lstStyle/>
        <a:p>
          <a:endParaRPr lang="en-US"/>
        </a:p>
      </dgm:t>
    </dgm:pt>
    <dgm:pt modelId="{43065986-7B35-4C3B-A95F-7479010C9979}" type="sibTrans" cxnId="{98D55392-EFEA-43AC-98A9-36AEF138601F}">
      <dgm:prSet/>
      <dgm:spPr/>
      <dgm:t>
        <a:bodyPr/>
        <a:lstStyle/>
        <a:p>
          <a:endParaRPr lang="en-US"/>
        </a:p>
      </dgm:t>
    </dgm:pt>
    <dgm:pt modelId="{7D7BFD78-6453-4D37-B21E-3F36C46E6C09}" type="pres">
      <dgm:prSet presAssocID="{30FF6E6B-8989-4EDA-9F71-3DBFCC2C36B4}" presName="linear" presStyleCnt="0">
        <dgm:presLayoutVars>
          <dgm:animLvl val="lvl"/>
          <dgm:resizeHandles val="exact"/>
        </dgm:presLayoutVars>
      </dgm:prSet>
      <dgm:spPr/>
    </dgm:pt>
    <dgm:pt modelId="{EFFBB5B7-9EC1-49E0-BD50-B51744A178A3}" type="pres">
      <dgm:prSet presAssocID="{05AE7A52-CB21-4DCF-9190-7A182AC71D11}" presName="parentText" presStyleLbl="node1" presStyleIdx="0" presStyleCnt="2" custScaleY="12571" custLinFactNeighborY="-45057">
        <dgm:presLayoutVars>
          <dgm:chMax val="0"/>
          <dgm:bulletEnabled val="1"/>
        </dgm:presLayoutVars>
      </dgm:prSet>
      <dgm:spPr/>
    </dgm:pt>
    <dgm:pt modelId="{CE3C59D3-D680-4103-B833-8B43C1D21566}" type="pres">
      <dgm:prSet presAssocID="{235C2347-216A-4988-9934-32FC5AA9E1B8}" presName="spacer" presStyleCnt="0"/>
      <dgm:spPr/>
    </dgm:pt>
    <dgm:pt modelId="{968AAD1F-692E-4198-B8F8-FDF8489C194B}" type="pres">
      <dgm:prSet presAssocID="{7FDBD671-37EA-4A14-B3B6-76E8777BF297}" presName="parentText" presStyleLbl="node1" presStyleIdx="1" presStyleCnt="2" custScaleY="107644" custLinFactNeighborY="31735">
        <dgm:presLayoutVars>
          <dgm:chMax val="0"/>
          <dgm:bulletEnabled val="1"/>
        </dgm:presLayoutVars>
      </dgm:prSet>
      <dgm:spPr/>
    </dgm:pt>
  </dgm:ptLst>
  <dgm:cxnLst>
    <dgm:cxn modelId="{D24C3724-BC47-4137-BEF8-CA88D681E5A6}" srcId="{30FF6E6B-8989-4EDA-9F71-3DBFCC2C36B4}" destId="{05AE7A52-CB21-4DCF-9190-7A182AC71D11}" srcOrd="0" destOrd="0" parTransId="{5181B697-13A6-4747-9711-A138941D2DE1}" sibTransId="{235C2347-216A-4988-9934-32FC5AA9E1B8}"/>
    <dgm:cxn modelId="{2F169364-FEEA-400D-94A1-CF23D8E7259C}" type="presOf" srcId="{05AE7A52-CB21-4DCF-9190-7A182AC71D11}" destId="{EFFBB5B7-9EC1-49E0-BD50-B51744A178A3}" srcOrd="0" destOrd="0" presId="urn:microsoft.com/office/officeart/2005/8/layout/vList2"/>
    <dgm:cxn modelId="{5A4A974E-90CA-49B5-8627-5AFFEF800D37}" type="presOf" srcId="{30FF6E6B-8989-4EDA-9F71-3DBFCC2C36B4}" destId="{7D7BFD78-6453-4D37-B21E-3F36C46E6C09}" srcOrd="0" destOrd="0" presId="urn:microsoft.com/office/officeart/2005/8/layout/vList2"/>
    <dgm:cxn modelId="{98D55392-EFEA-43AC-98A9-36AEF138601F}" srcId="{30FF6E6B-8989-4EDA-9F71-3DBFCC2C36B4}" destId="{7FDBD671-37EA-4A14-B3B6-76E8777BF297}" srcOrd="1" destOrd="0" parTransId="{4DE290C4-8BD0-4660-A650-E46B6B1B1CD7}" sibTransId="{43065986-7B35-4C3B-A95F-7479010C9979}"/>
    <dgm:cxn modelId="{C6C9A0BB-FAE4-48E2-A70C-BA27F0E77688}" type="presOf" srcId="{7FDBD671-37EA-4A14-B3B6-76E8777BF297}" destId="{968AAD1F-692E-4198-B8F8-FDF8489C194B}" srcOrd="0" destOrd="0" presId="urn:microsoft.com/office/officeart/2005/8/layout/vList2"/>
    <dgm:cxn modelId="{6128D7EA-2B50-4F19-97CB-9B23DB42F195}" type="presParOf" srcId="{7D7BFD78-6453-4D37-B21E-3F36C46E6C09}" destId="{EFFBB5B7-9EC1-49E0-BD50-B51744A178A3}" srcOrd="0" destOrd="0" presId="urn:microsoft.com/office/officeart/2005/8/layout/vList2"/>
    <dgm:cxn modelId="{ADA3DABF-707A-46C2-B5BA-E0B26EB99507}" type="presParOf" srcId="{7D7BFD78-6453-4D37-B21E-3F36C46E6C09}" destId="{CE3C59D3-D680-4103-B833-8B43C1D21566}" srcOrd="1" destOrd="0" presId="urn:microsoft.com/office/officeart/2005/8/layout/vList2"/>
    <dgm:cxn modelId="{9F8609D2-61D7-4019-A01E-629CA851F591}" type="presParOf" srcId="{7D7BFD78-6453-4D37-B21E-3F36C46E6C09}" destId="{968AAD1F-692E-4198-B8F8-FDF8489C194B}"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3E28D0-70D8-42DC-B014-EDE8C60B7048}">
      <dsp:nvSpPr>
        <dsp:cNvPr id="0" name=""/>
        <dsp:cNvSpPr/>
      </dsp:nvSpPr>
      <dsp:spPr>
        <a:xfrm>
          <a:off x="1633996" y="0"/>
          <a:ext cx="6858000" cy="6858000"/>
        </a:xfrm>
        <a:prstGeom prst="triangl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78EB86ED-2405-4129-8F60-B8DBE186DD33}">
      <dsp:nvSpPr>
        <dsp:cNvPr id="0" name=""/>
        <dsp:cNvSpPr/>
      </dsp:nvSpPr>
      <dsp:spPr>
        <a:xfrm>
          <a:off x="4025689" y="687621"/>
          <a:ext cx="6532313" cy="5061499"/>
        </a:xfrm>
        <a:prstGeom prst="round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35400" h="16350" prst="relaxedInset"/>
          <a:contourClr>
            <a:schemeClr val="bg1"/>
          </a:contourClr>
        </a:sp3d>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en-US" sz="3200" kern="1200" dirty="0"/>
            <a:t>ADVANTGES: </a:t>
          </a:r>
        </a:p>
        <a:p>
          <a:pPr marL="285750" lvl="1" indent="-285750" algn="l" defTabSz="1422400">
            <a:lnSpc>
              <a:spcPct val="90000"/>
            </a:lnSpc>
            <a:spcBef>
              <a:spcPct val="0"/>
            </a:spcBef>
            <a:spcAft>
              <a:spcPct val="15000"/>
            </a:spcAft>
            <a:buChar char="•"/>
          </a:pPr>
          <a:r>
            <a:rPr lang="en-US" sz="3200" kern="1200" dirty="0"/>
            <a:t>Proxy attendance is eliminated</a:t>
          </a:r>
        </a:p>
        <a:p>
          <a:pPr marL="285750" lvl="1" indent="-285750" algn="l" defTabSz="1422400">
            <a:lnSpc>
              <a:spcPct val="90000"/>
            </a:lnSpc>
            <a:spcBef>
              <a:spcPct val="0"/>
            </a:spcBef>
            <a:spcAft>
              <a:spcPct val="15000"/>
            </a:spcAft>
            <a:buChar char="•"/>
          </a:pPr>
          <a:r>
            <a:rPr lang="en-US" sz="3200" kern="1200" dirty="0"/>
            <a:t>Less mistakes	</a:t>
          </a:r>
        </a:p>
        <a:p>
          <a:pPr marL="285750" lvl="1" indent="-285750" algn="l" defTabSz="1422400">
            <a:lnSpc>
              <a:spcPct val="90000"/>
            </a:lnSpc>
            <a:spcBef>
              <a:spcPct val="0"/>
            </a:spcBef>
            <a:spcAft>
              <a:spcPct val="15000"/>
            </a:spcAft>
            <a:buChar char="•"/>
          </a:pPr>
          <a:r>
            <a:rPr lang="en-US" sz="3200" kern="1200" dirty="0"/>
            <a:t>Unique &amp; highly Secure</a:t>
          </a:r>
        </a:p>
        <a:p>
          <a:pPr marL="285750" lvl="1" indent="-285750" algn="l" defTabSz="1422400">
            <a:lnSpc>
              <a:spcPct val="90000"/>
            </a:lnSpc>
            <a:spcBef>
              <a:spcPct val="0"/>
            </a:spcBef>
            <a:spcAft>
              <a:spcPct val="15000"/>
            </a:spcAft>
            <a:buChar char="•"/>
          </a:pPr>
          <a:r>
            <a:rPr lang="en-US" sz="3200" kern="1200" dirty="0"/>
            <a:t>Easier ,cheaper and faster to set up</a:t>
          </a:r>
        </a:p>
        <a:p>
          <a:pPr marL="285750" lvl="1" indent="-285750" algn="l" defTabSz="1422400">
            <a:lnSpc>
              <a:spcPct val="90000"/>
            </a:lnSpc>
            <a:spcBef>
              <a:spcPct val="0"/>
            </a:spcBef>
            <a:spcAft>
              <a:spcPct val="15000"/>
            </a:spcAft>
            <a:buChar char="•"/>
          </a:pPr>
          <a:r>
            <a:rPr lang="en-US" sz="3200" kern="1200" dirty="0"/>
            <a:t>High accuracy </a:t>
          </a:r>
        </a:p>
        <a:p>
          <a:pPr marL="285750" lvl="1" indent="-285750" algn="l" defTabSz="1422400">
            <a:lnSpc>
              <a:spcPct val="90000"/>
            </a:lnSpc>
            <a:spcBef>
              <a:spcPct val="0"/>
            </a:spcBef>
            <a:spcAft>
              <a:spcPct val="15000"/>
            </a:spcAft>
            <a:buChar char="•"/>
          </a:pPr>
          <a:r>
            <a:rPr lang="en-US" sz="3200" kern="1200" dirty="0"/>
            <a:t>No physical contact        </a:t>
          </a:r>
        </a:p>
        <a:p>
          <a:pPr marL="285750" lvl="1" indent="-285750" algn="l" defTabSz="1422400">
            <a:lnSpc>
              <a:spcPct val="90000"/>
            </a:lnSpc>
            <a:spcBef>
              <a:spcPct val="0"/>
            </a:spcBef>
            <a:spcAft>
              <a:spcPct val="15000"/>
            </a:spcAft>
            <a:buChar char="•"/>
          </a:pPr>
          <a:r>
            <a:rPr lang="en-US" sz="3200" kern="1200" dirty="0"/>
            <a:t>Get rid of pen-paper system</a:t>
          </a:r>
        </a:p>
      </dsp:txBody>
      <dsp:txXfrm>
        <a:off x="4272771" y="934703"/>
        <a:ext cx="6038149" cy="45673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595891-E1DC-4071-8BA9-80933A6FE519}">
      <dsp:nvSpPr>
        <dsp:cNvPr id="0" name=""/>
        <dsp:cNvSpPr/>
      </dsp:nvSpPr>
      <dsp:spPr>
        <a:xfrm>
          <a:off x="1908447" y="0"/>
          <a:ext cx="6740307" cy="6740307"/>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E35495-1602-4C81-8417-E2D334E0A45F}">
      <dsp:nvSpPr>
        <dsp:cNvPr id="0" name=""/>
        <dsp:cNvSpPr/>
      </dsp:nvSpPr>
      <dsp:spPr>
        <a:xfrm>
          <a:off x="4654849" y="675155"/>
          <a:ext cx="5628702" cy="4868016"/>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210" tIns="156210" rIns="156210" bIns="156210" numCol="1" spcCol="1270" anchor="t" anchorCtr="0">
          <a:noAutofit/>
        </a:bodyPr>
        <a:lstStyle/>
        <a:p>
          <a:pPr marL="0" lvl="0" indent="0" algn="l" defTabSz="1822450">
            <a:lnSpc>
              <a:spcPct val="90000"/>
            </a:lnSpc>
            <a:spcBef>
              <a:spcPct val="0"/>
            </a:spcBef>
            <a:spcAft>
              <a:spcPct val="35000"/>
            </a:spcAft>
            <a:buNone/>
          </a:pPr>
          <a:r>
            <a:rPr lang="en-US" sz="4100" b="1" kern="1200" dirty="0">
              <a:latin typeface="Times New Roman" panose="02020603050405020304" pitchFamily="18" charset="0"/>
              <a:cs typeface="Times New Roman" panose="02020603050405020304" pitchFamily="18" charset="0"/>
            </a:rPr>
            <a:t>DISADVANTAGES:</a:t>
          </a:r>
        </a:p>
        <a:p>
          <a:pPr marL="285750" lvl="1" indent="-285750" algn="l" defTabSz="1422400">
            <a:lnSpc>
              <a:spcPct val="90000"/>
            </a:lnSpc>
            <a:spcBef>
              <a:spcPct val="0"/>
            </a:spcBef>
            <a:spcAft>
              <a:spcPct val="15000"/>
            </a:spcAft>
            <a:buChar char="•"/>
          </a:pPr>
          <a:r>
            <a:rPr lang="en-US" sz="3200" kern="1200" dirty="0">
              <a:latin typeface="Times New Roman" panose="02020603050405020304" pitchFamily="18" charset="0"/>
              <a:cs typeface="Times New Roman" panose="02020603050405020304" pitchFamily="18" charset="0"/>
            </a:rPr>
            <a:t>Change in Appearance and camera angle</a:t>
          </a:r>
        </a:p>
        <a:p>
          <a:pPr marL="285750" lvl="1" indent="-285750" algn="l" defTabSz="1422400">
            <a:lnSpc>
              <a:spcPct val="90000"/>
            </a:lnSpc>
            <a:spcBef>
              <a:spcPct val="0"/>
            </a:spcBef>
            <a:spcAft>
              <a:spcPct val="15000"/>
            </a:spcAft>
            <a:buChar char="•"/>
          </a:pPr>
          <a:r>
            <a:rPr lang="en-US" sz="3200" kern="1200" dirty="0">
              <a:latin typeface="Times New Roman" panose="02020603050405020304" pitchFamily="18" charset="0"/>
              <a:cs typeface="Times New Roman" panose="02020603050405020304" pitchFamily="18" charset="0"/>
            </a:rPr>
            <a:t>Top quality cameras are required</a:t>
          </a:r>
        </a:p>
      </dsp:txBody>
      <dsp:txXfrm>
        <a:off x="4892486" y="912792"/>
        <a:ext cx="5153428" cy="43927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56BB0F-E8F8-4635-8877-ACE0361EBF1D}">
      <dsp:nvSpPr>
        <dsp:cNvPr id="0" name=""/>
        <dsp:cNvSpPr/>
      </dsp:nvSpPr>
      <dsp:spPr>
        <a:xfrm>
          <a:off x="2018196" y="0"/>
          <a:ext cx="6863417" cy="6863417"/>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9C1FD1-8523-4B5B-A4B5-5318C87803DA}">
      <dsp:nvSpPr>
        <dsp:cNvPr id="0" name=""/>
        <dsp:cNvSpPr/>
      </dsp:nvSpPr>
      <dsp:spPr>
        <a:xfrm>
          <a:off x="5187228" y="686970"/>
          <a:ext cx="4986574" cy="493115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830" tIns="163830" rIns="163830" bIns="163830" numCol="1" spcCol="1270" anchor="t" anchorCtr="0">
          <a:noAutofit/>
        </a:bodyPr>
        <a:lstStyle/>
        <a:p>
          <a:pPr marL="0" lvl="0" indent="0" algn="l" defTabSz="1911350">
            <a:lnSpc>
              <a:spcPct val="90000"/>
            </a:lnSpc>
            <a:spcBef>
              <a:spcPct val="0"/>
            </a:spcBef>
            <a:spcAft>
              <a:spcPct val="35000"/>
            </a:spcAft>
            <a:buNone/>
          </a:pPr>
          <a:r>
            <a:rPr lang="en-US" sz="4300" b="1" kern="1200" dirty="0">
              <a:latin typeface="Times New Roman" panose="02020603050405020304" pitchFamily="18" charset="0"/>
              <a:cs typeface="Times New Roman" panose="02020603050405020304" pitchFamily="18" charset="0"/>
            </a:rPr>
            <a:t>APPLICATIONS</a:t>
          </a:r>
          <a:endParaRPr lang="en-US" sz="4300" kern="1200" dirty="0">
            <a:latin typeface="Times New Roman" panose="02020603050405020304" pitchFamily="18" charset="0"/>
            <a:cs typeface="Times New Roman" panose="02020603050405020304" pitchFamily="18" charset="0"/>
          </a:endParaRPr>
        </a:p>
        <a:p>
          <a:pPr marL="285750" lvl="1" indent="-285750" algn="l" defTabSz="1511300">
            <a:lnSpc>
              <a:spcPct val="90000"/>
            </a:lnSpc>
            <a:spcBef>
              <a:spcPct val="0"/>
            </a:spcBef>
            <a:spcAft>
              <a:spcPct val="15000"/>
            </a:spcAft>
            <a:buChar char="•"/>
          </a:pPr>
          <a:r>
            <a:rPr lang="en-US" sz="3400" kern="1200" dirty="0">
              <a:latin typeface="Times New Roman" panose="02020603050405020304" pitchFamily="18" charset="0"/>
              <a:cs typeface="Times New Roman" panose="02020603050405020304" pitchFamily="18" charset="0"/>
            </a:rPr>
            <a:t>Universities ,school and Collages</a:t>
          </a:r>
        </a:p>
        <a:p>
          <a:pPr marL="285750" lvl="1" indent="-285750" algn="l" defTabSz="1511300">
            <a:lnSpc>
              <a:spcPct val="90000"/>
            </a:lnSpc>
            <a:spcBef>
              <a:spcPct val="0"/>
            </a:spcBef>
            <a:spcAft>
              <a:spcPct val="15000"/>
            </a:spcAft>
            <a:buChar char="•"/>
          </a:pPr>
          <a:r>
            <a:rPr lang="en-US" sz="3400" kern="1200">
              <a:latin typeface="Times New Roman" panose="02020603050405020304" pitchFamily="18" charset="0"/>
              <a:cs typeface="Times New Roman" panose="02020603050405020304" pitchFamily="18" charset="0"/>
            </a:rPr>
            <a:t>Criminal Identification</a:t>
          </a:r>
        </a:p>
        <a:p>
          <a:pPr marL="285750" lvl="1" indent="-285750" algn="l" defTabSz="1511300">
            <a:lnSpc>
              <a:spcPct val="90000"/>
            </a:lnSpc>
            <a:spcBef>
              <a:spcPct val="0"/>
            </a:spcBef>
            <a:spcAft>
              <a:spcPct val="15000"/>
            </a:spcAft>
            <a:buChar char="•"/>
          </a:pPr>
          <a:r>
            <a:rPr lang="en-US" sz="3400" kern="1200" dirty="0">
              <a:latin typeface="Times New Roman" panose="02020603050405020304" pitchFamily="18" charset="0"/>
              <a:cs typeface="Times New Roman" panose="02020603050405020304" pitchFamily="18" charset="0"/>
            </a:rPr>
            <a:t>Healthcare</a:t>
          </a:r>
        </a:p>
      </dsp:txBody>
      <dsp:txXfrm>
        <a:off x="5427947" y="927689"/>
        <a:ext cx="4505136" cy="44497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487FF1-B450-4E36-AE6B-E83C8896BE2C}">
      <dsp:nvSpPr>
        <dsp:cNvPr id="0" name=""/>
        <dsp:cNvSpPr/>
      </dsp:nvSpPr>
      <dsp:spPr>
        <a:xfrm>
          <a:off x="0" y="10867"/>
          <a:ext cx="12192000" cy="786382"/>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1" u="sng" kern="1200" dirty="0">
              <a:latin typeface="Times New Roman" panose="02020603050405020304" pitchFamily="18" charset="0"/>
              <a:cs typeface="Times New Roman" panose="02020603050405020304" pitchFamily="18" charset="0"/>
            </a:rPr>
            <a:t>CONCLUSION:</a:t>
          </a:r>
          <a:endParaRPr lang="en-US" sz="2800" u="sng" kern="1200" dirty="0">
            <a:latin typeface="Times New Roman" panose="02020603050405020304" pitchFamily="18" charset="0"/>
            <a:cs typeface="Times New Roman" panose="02020603050405020304" pitchFamily="18" charset="0"/>
          </a:endParaRPr>
        </a:p>
      </dsp:txBody>
      <dsp:txXfrm>
        <a:off x="38388" y="49255"/>
        <a:ext cx="12115224" cy="709606"/>
      </dsp:txXfrm>
    </dsp:sp>
    <dsp:sp modelId="{2804CEDD-B593-4877-A1EC-4E679FF931EE}">
      <dsp:nvSpPr>
        <dsp:cNvPr id="0" name=""/>
        <dsp:cNvSpPr/>
      </dsp:nvSpPr>
      <dsp:spPr>
        <a:xfrm>
          <a:off x="0" y="877890"/>
          <a:ext cx="12192000" cy="1463962"/>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latin typeface="Times New Roman" panose="02020603050405020304" pitchFamily="18" charset="0"/>
              <a:cs typeface="Times New Roman" panose="02020603050405020304" pitchFamily="18" charset="0"/>
            </a:rPr>
            <a:t>In this system we have implemented an attendance system for a lecture, section or laboratory by which lecturer or teaching assistant can record students attendance.</a:t>
          </a:r>
        </a:p>
      </dsp:txBody>
      <dsp:txXfrm>
        <a:off x="71465" y="949355"/>
        <a:ext cx="12049070" cy="1321032"/>
      </dsp:txXfrm>
    </dsp:sp>
    <dsp:sp modelId="{24B52709-4E0D-4172-8C58-766BFD1F8B5F}">
      <dsp:nvSpPr>
        <dsp:cNvPr id="0" name=""/>
        <dsp:cNvSpPr/>
      </dsp:nvSpPr>
      <dsp:spPr>
        <a:xfrm>
          <a:off x="0" y="2422492"/>
          <a:ext cx="12192000" cy="1463962"/>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latin typeface="Times New Roman" panose="02020603050405020304" pitchFamily="18" charset="0"/>
              <a:cs typeface="Times New Roman" panose="02020603050405020304" pitchFamily="18" charset="0"/>
            </a:rPr>
            <a:t>It saves time and effort ,especially if it is a lecture with huge number of students. </a:t>
          </a:r>
        </a:p>
      </dsp:txBody>
      <dsp:txXfrm>
        <a:off x="71465" y="2493957"/>
        <a:ext cx="12049070" cy="1321032"/>
      </dsp:txXfrm>
    </dsp:sp>
    <dsp:sp modelId="{D5675CB8-10FF-4892-B6D3-9D5116052C32}">
      <dsp:nvSpPr>
        <dsp:cNvPr id="0" name=""/>
        <dsp:cNvSpPr/>
      </dsp:nvSpPr>
      <dsp:spPr>
        <a:xfrm>
          <a:off x="0" y="3967095"/>
          <a:ext cx="12192000" cy="1463962"/>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latin typeface="Times New Roman" panose="02020603050405020304" pitchFamily="18" charset="0"/>
              <a:cs typeface="Times New Roman" panose="02020603050405020304" pitchFamily="18" charset="0"/>
            </a:rPr>
            <a:t>Automated attendance system has been envisioned for the purpose of reducing the drawbacks in the traditional system . </a:t>
          </a:r>
        </a:p>
      </dsp:txBody>
      <dsp:txXfrm>
        <a:off x="71465" y="4038560"/>
        <a:ext cx="12049070" cy="1321032"/>
      </dsp:txXfrm>
    </dsp:sp>
    <dsp:sp modelId="{63554190-F55B-46D5-A671-BD259A74F56D}">
      <dsp:nvSpPr>
        <dsp:cNvPr id="0" name=""/>
        <dsp:cNvSpPr/>
      </dsp:nvSpPr>
      <dsp:spPr>
        <a:xfrm>
          <a:off x="0" y="5511697"/>
          <a:ext cx="12192000" cy="1463962"/>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latin typeface="Times New Roman" panose="02020603050405020304" pitchFamily="18" charset="0"/>
              <a:cs typeface="Times New Roman" panose="02020603050405020304" pitchFamily="18" charset="0"/>
            </a:rPr>
            <a:t>This attendance system demonstrates the use of image processing techniques in classrooms .this system cannot only nearly help in the attendance system , but also improve the goodwill of an institution.</a:t>
          </a:r>
        </a:p>
      </dsp:txBody>
      <dsp:txXfrm>
        <a:off x="71465" y="5583162"/>
        <a:ext cx="12049070" cy="13210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FBB5B7-9EC1-49E0-BD50-B51744A178A3}">
      <dsp:nvSpPr>
        <dsp:cNvPr id="0" name=""/>
        <dsp:cNvSpPr/>
      </dsp:nvSpPr>
      <dsp:spPr>
        <a:xfrm>
          <a:off x="0" y="373247"/>
          <a:ext cx="12192000" cy="602442"/>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1" i="0" u="sng" kern="1200" dirty="0">
              <a:latin typeface="Times New Roman" panose="02020603050405020304" pitchFamily="18" charset="0"/>
              <a:cs typeface="Times New Roman" panose="02020603050405020304" pitchFamily="18" charset="0"/>
            </a:rPr>
            <a:t>FUTURE SCOPE:</a:t>
          </a:r>
        </a:p>
      </dsp:txBody>
      <dsp:txXfrm>
        <a:off x="29409" y="402656"/>
        <a:ext cx="12133182" cy="543624"/>
      </dsp:txXfrm>
    </dsp:sp>
    <dsp:sp modelId="{968AAD1F-692E-4198-B8F8-FDF8489C194B}">
      <dsp:nvSpPr>
        <dsp:cNvPr id="0" name=""/>
        <dsp:cNvSpPr/>
      </dsp:nvSpPr>
      <dsp:spPr>
        <a:xfrm>
          <a:off x="0" y="1301552"/>
          <a:ext cx="12192000" cy="5158644"/>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latin typeface="Times New Roman" panose="02020603050405020304" pitchFamily="18" charset="0"/>
              <a:cs typeface="Times New Roman" panose="02020603050405020304" pitchFamily="18" charset="0"/>
            </a:rPr>
            <a:t>The system we have developed has successfully , able to accomplish the task of marking the attendance in the classroom automatically and output is obtained in an excel sheet as desired in real time . However, in order to   develop a dedicated system which can be implemented in an educational institution , a very efficient algorithm which is insensitive to the lighting conditions of the classroom has to be developed . Also a camera of the optimum resolution has to be utilized in the system. Another important aspect where we can work towards in creating an online database of the attendance and automatic updating of the attendance into it keeping in mind the growing popularity of internet of things. This can be done by creating a standalone module which can be installed in the classroom having access to internet , preferably a wireless system . </a:t>
          </a:r>
        </a:p>
      </dsp:txBody>
      <dsp:txXfrm>
        <a:off x="251824" y="1553376"/>
        <a:ext cx="11688352" cy="4654996"/>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FEFDD-58B8-4612-B8AD-0B2AADCE6F7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7166AB-1892-4A71-8DF1-8C0731EF60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5C4F25-4D30-460C-B679-A3D231254DC3}"/>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5" name="Footer Placeholder 4">
            <a:extLst>
              <a:ext uri="{FF2B5EF4-FFF2-40B4-BE49-F238E27FC236}">
                <a16:creationId xmlns:a16="http://schemas.microsoft.com/office/drawing/2014/main" id="{4A731081-674E-4D12-B475-693F00FC00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D0D0C9-32C3-417A-A709-206385D8F278}"/>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22841323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3CD10-922D-4725-8BD0-7F67A47D02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B9A5EEC-64A6-4B54-8484-673DA789EB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D10C61-CCFE-4D3C-A35D-56C47B80B0A5}"/>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5" name="Footer Placeholder 4">
            <a:extLst>
              <a:ext uri="{FF2B5EF4-FFF2-40B4-BE49-F238E27FC236}">
                <a16:creationId xmlns:a16="http://schemas.microsoft.com/office/drawing/2014/main" id="{2D806BC9-CC9C-4FEB-8373-B6964BA5DC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A0B240-DAF9-4BF8-9C33-C0FCF8A149B3}"/>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252181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E2E6D3-C2E5-44E0-885E-698B4F1EB8B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38B86E0-A3D6-4E05-9178-FD5B2C2B8F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86BBBF-C328-42B9-8F08-FE88D6B9455C}"/>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5" name="Footer Placeholder 4">
            <a:extLst>
              <a:ext uri="{FF2B5EF4-FFF2-40B4-BE49-F238E27FC236}">
                <a16:creationId xmlns:a16="http://schemas.microsoft.com/office/drawing/2014/main" id="{B51EAFD1-F683-4DC0-97B0-FB4FB24560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35D041-0871-4BA4-A921-97343E5BACB7}"/>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6609135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82A0E-70B4-4C2B-B1F3-F318FC1417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8FED4F-7500-408B-98B2-9F96E5E89F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29D8C5-25B0-4ED4-B587-C5619868697B}"/>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5" name="Footer Placeholder 4">
            <a:extLst>
              <a:ext uri="{FF2B5EF4-FFF2-40B4-BE49-F238E27FC236}">
                <a16:creationId xmlns:a16="http://schemas.microsoft.com/office/drawing/2014/main" id="{6EE1E851-8797-481B-A70D-368011BF6E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5B95FD-3F41-41B7-9105-EEB7B020F03C}"/>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408128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C4768-EDC5-4926-8CF2-22E15BBF97D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E41AA9-D357-4222-A44E-C45F21FCD4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B8FBAC-2130-451B-B6FC-90414FE74AFB}"/>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5" name="Footer Placeholder 4">
            <a:extLst>
              <a:ext uri="{FF2B5EF4-FFF2-40B4-BE49-F238E27FC236}">
                <a16:creationId xmlns:a16="http://schemas.microsoft.com/office/drawing/2014/main" id="{DE60CEFA-3146-45C6-9234-C60576A33B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CEE416-B303-46BB-9305-0D88F7F6BA68}"/>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801392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6B0BB-D6E0-4FBA-8941-9D60596895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919AB4-F647-4637-8FE9-43606B95C6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D3CB682-A6EC-456C-8D2C-EE4C373DB4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327A4F-0645-481C-9933-6DE747495B3D}"/>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6" name="Footer Placeholder 5">
            <a:extLst>
              <a:ext uri="{FF2B5EF4-FFF2-40B4-BE49-F238E27FC236}">
                <a16:creationId xmlns:a16="http://schemas.microsoft.com/office/drawing/2014/main" id="{D240FCB4-AA67-4079-8E69-8F3401AE5D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541CF-C8A0-4E1D-A4E0-C146387C8716}"/>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3462246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34C53-110A-4B1B-A8DD-FEE71DF0137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1C1DB6-8A18-4BAE-8F34-A379E30389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3D2EA9-42F6-48DF-BBD6-AC912D33F1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3778A0-5E55-4979-A570-63453E505F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FB82A4-09E4-429B-B464-67500B62A0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580975-1646-4E3E-BD54-EFAEEB9A5637}"/>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8" name="Footer Placeholder 7">
            <a:extLst>
              <a:ext uri="{FF2B5EF4-FFF2-40B4-BE49-F238E27FC236}">
                <a16:creationId xmlns:a16="http://schemas.microsoft.com/office/drawing/2014/main" id="{876B5790-99DC-4AC8-BAE1-314FA67E5DE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15EAAC-8337-4AE7-9E0B-6EAD1C2FFB24}"/>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2051561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30478-6535-43C6-BE5E-A45EC57A1ED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5E3861-6D18-45CD-BE48-4B32C9136D48}"/>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4" name="Footer Placeholder 3">
            <a:extLst>
              <a:ext uri="{FF2B5EF4-FFF2-40B4-BE49-F238E27FC236}">
                <a16:creationId xmlns:a16="http://schemas.microsoft.com/office/drawing/2014/main" id="{9035D4F7-0157-4FAB-9D47-C88B8065F8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D5EB25-1191-4D74-AFAD-02D6EAB9C633}"/>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29952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93D633-0A9A-4B89-843C-FBC59C8E010A}"/>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3" name="Footer Placeholder 2">
            <a:extLst>
              <a:ext uri="{FF2B5EF4-FFF2-40B4-BE49-F238E27FC236}">
                <a16:creationId xmlns:a16="http://schemas.microsoft.com/office/drawing/2014/main" id="{6DCAE208-98F5-4D50-BEF0-103DCDBAF9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0B4941D-3334-47E1-A81C-2167E6272694}"/>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2465533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2C692-32EA-45DE-A24B-679FE3F681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3BA7E99-1241-44D8-9A95-515C0B081C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DA51E7-F04F-4C52-8817-394EE7FEB8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0BCE1A-62F2-4632-ACC8-19FF2C90F0F9}"/>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6" name="Footer Placeholder 5">
            <a:extLst>
              <a:ext uri="{FF2B5EF4-FFF2-40B4-BE49-F238E27FC236}">
                <a16:creationId xmlns:a16="http://schemas.microsoft.com/office/drawing/2014/main" id="{157C3EF8-511B-4AED-B8E2-6F43535CCA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7CFDC0-78A4-47A8-AF52-57B86E3EE614}"/>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3294953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AD881-B86A-42B5-89E2-67851B1B11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5293DD-B85C-4112-AA00-88591209B6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AE478C-5B94-4C1B-BD25-E44D66F334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DEFD52-0D45-479F-8277-EE26CA11DE4E}"/>
              </a:ext>
            </a:extLst>
          </p:cNvPr>
          <p:cNvSpPr>
            <a:spLocks noGrp="1"/>
          </p:cNvSpPr>
          <p:nvPr>
            <p:ph type="dt" sz="half" idx="10"/>
          </p:nvPr>
        </p:nvSpPr>
        <p:spPr/>
        <p:txBody>
          <a:bodyPr/>
          <a:lstStyle/>
          <a:p>
            <a:fld id="{C58F1EAC-9E8C-4190-AB91-FA8FA45ECF54}" type="datetimeFigureOut">
              <a:rPr lang="en-US" smtClean="0"/>
              <a:t>10/5/2019</a:t>
            </a:fld>
            <a:endParaRPr lang="en-US"/>
          </a:p>
        </p:txBody>
      </p:sp>
      <p:sp>
        <p:nvSpPr>
          <p:cNvPr id="6" name="Footer Placeholder 5">
            <a:extLst>
              <a:ext uri="{FF2B5EF4-FFF2-40B4-BE49-F238E27FC236}">
                <a16:creationId xmlns:a16="http://schemas.microsoft.com/office/drawing/2014/main" id="{3F9D0A9A-15DB-465B-92FC-57FBB342D0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6B8805-A3D8-49B2-BA01-E542D909DE61}"/>
              </a:ext>
            </a:extLst>
          </p:cNvPr>
          <p:cNvSpPr>
            <a:spLocks noGrp="1"/>
          </p:cNvSpPr>
          <p:nvPr>
            <p:ph type="sldNum" sz="quarter" idx="12"/>
          </p:nvPr>
        </p:nvSpPr>
        <p:spPr/>
        <p:txBody>
          <a:bodyPr/>
          <a:lstStyle/>
          <a:p>
            <a:fld id="{62E94909-CF48-4EE2-A581-3134E03F0743}" type="slidenum">
              <a:rPr lang="en-US" smtClean="0"/>
              <a:t>‹#›</a:t>
            </a:fld>
            <a:endParaRPr lang="en-US"/>
          </a:p>
        </p:txBody>
      </p:sp>
    </p:spTree>
    <p:extLst>
      <p:ext uri="{BB962C8B-B14F-4D97-AF65-F5344CB8AC3E}">
        <p14:creationId xmlns:p14="http://schemas.microsoft.com/office/powerpoint/2010/main" val="1083823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98E83A-A541-42CB-A730-E9856368D4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027CE2-4687-4654-BAD6-C14BCCA06F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616FBF-9BF5-4D4A-9DFD-8234890E49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8F1EAC-9E8C-4190-AB91-FA8FA45ECF54}" type="datetimeFigureOut">
              <a:rPr lang="en-US" smtClean="0"/>
              <a:t>10/5/2019</a:t>
            </a:fld>
            <a:endParaRPr lang="en-US"/>
          </a:p>
        </p:txBody>
      </p:sp>
      <p:sp>
        <p:nvSpPr>
          <p:cNvPr id="5" name="Footer Placeholder 4">
            <a:extLst>
              <a:ext uri="{FF2B5EF4-FFF2-40B4-BE49-F238E27FC236}">
                <a16:creationId xmlns:a16="http://schemas.microsoft.com/office/drawing/2014/main" id="{6CB4A1B4-CD27-4E4B-BB50-835B824E5B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00F2E13-B901-4069-99E0-74BBE9F47E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E94909-CF48-4EE2-A581-3134E03F0743}" type="slidenum">
              <a:rPr lang="en-US" smtClean="0"/>
              <a:t>‹#›</a:t>
            </a:fld>
            <a:endParaRPr lang="en-US"/>
          </a:p>
        </p:txBody>
      </p:sp>
    </p:spTree>
    <p:extLst>
      <p:ext uri="{BB962C8B-B14F-4D97-AF65-F5344CB8AC3E}">
        <p14:creationId xmlns:p14="http://schemas.microsoft.com/office/powerpoint/2010/main" val="3767981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BEB05D1-9F18-4ED4-AC4E-F091F6B371EB}"/>
              </a:ext>
            </a:extLst>
          </p:cNvPr>
          <p:cNvSpPr/>
          <p:nvPr/>
        </p:nvSpPr>
        <p:spPr>
          <a:xfrm>
            <a:off x="0" y="0"/>
            <a:ext cx="12191999" cy="6986528"/>
          </a:xfrm>
          <a:prstGeom prst="rect">
            <a:avLst/>
          </a:prstGeom>
          <a:noFill/>
        </p:spPr>
        <p:txBody>
          <a:bodyPr wrap="square" lIns="91440" tIns="45720" rIns="91440" bIns="45720">
            <a:spAutoFit/>
          </a:bodyPr>
          <a:lstStyle/>
          <a:p>
            <a:pPr algn="ct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Project On</a:t>
            </a:r>
            <a:r>
              <a:rPr lang="en-US" sz="400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4000" u="sng"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Face Recognition System </a:t>
            </a:r>
            <a:r>
              <a:rPr lang="en-US" sz="400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to</a:t>
            </a:r>
            <a:r>
              <a:rPr lang="en-US" sz="4000" u="sng"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Mark Attendance of Students </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and </a:t>
            </a:r>
            <a:r>
              <a:rPr lang="en-US" sz="4000" u="sng"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generate an non temporary          certificate.</a:t>
            </a:r>
          </a:p>
          <a:p>
            <a:pPr algn="ctr"/>
            <a:endParaRPr lang="en-US" sz="4000" u="sng" dirty="0">
              <a:ln w="0"/>
              <a:solidFill>
                <a:srgbClr val="0070C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3200" dirty="0">
                <a:ln w="0"/>
                <a:solidFill>
                  <a:schemeClr val="accent1">
                    <a:lumMod val="75000"/>
                  </a:schemeClr>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r>
              <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p>
          <a:p>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endPar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3200" b="0" cap="none" spc="0" dirty="0">
                <a:ln w="0"/>
                <a:solidFill>
                  <a:srgbClr val="00206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(A.B.V.G.I.E.T Students) </a:t>
            </a:r>
          </a:p>
          <a:p>
            <a:r>
              <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Sahil Kumar</a:t>
            </a:r>
          </a:p>
          <a:p>
            <a:r>
              <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Ankit Chaudhary</a:t>
            </a:r>
          </a:p>
          <a:p>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Diksha Anand</a:t>
            </a:r>
            <a:endPar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Jyoti Devi</a:t>
            </a:r>
          </a:p>
          <a:p>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8115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5EE1DFFC-78BD-428A-A36F-7CA2EA937B25}"/>
              </a:ext>
            </a:extLst>
          </p:cNvPr>
          <p:cNvGraphicFramePr/>
          <p:nvPr>
            <p:extLst>
              <p:ext uri="{D42A27DB-BD31-4B8C-83A1-F6EECF244321}">
                <p14:modId xmlns:p14="http://schemas.microsoft.com/office/powerpoint/2010/main" val="1477532966"/>
              </p:ext>
            </p:extLst>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60442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A646CCC-2E3B-4A42-8E2D-7C91D294FF40}"/>
              </a:ext>
            </a:extLst>
          </p:cNvPr>
          <p:cNvSpPr/>
          <p:nvPr/>
        </p:nvSpPr>
        <p:spPr>
          <a:xfrm>
            <a:off x="0" y="0"/>
            <a:ext cx="12192000" cy="9233297"/>
          </a:xfrm>
          <a:prstGeom prst="rect">
            <a:avLst/>
          </a:prstGeom>
          <a:noFill/>
        </p:spPr>
        <p:txBody>
          <a:bodyPr wrap="square" lIns="91440" tIns="45720" rIns="91440" bIns="45720">
            <a:spAutoFit/>
          </a:bodyPr>
          <a:lstStyle/>
          <a:p>
            <a:pPr algn="ctr"/>
            <a:r>
              <a:rPr lang="en-US" sz="4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INTRODUCTION</a:t>
            </a:r>
          </a:p>
          <a:p>
            <a:pPr algn="ct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The main aim of Face Recognition System project is develop a security lock system based on face scanning. In this project we are using  MATLAB. </a:t>
            </a:r>
          </a:p>
          <a:p>
            <a:pPr algn="ctr"/>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just"/>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just"/>
            <a:endPar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The project is designed as secure</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storage of data of the students (attendance),</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documents, and other valuable items.</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This utilize face recognition technology</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to allow access to only whose faces you </a:t>
            </a:r>
          </a:p>
          <a:p>
            <a:pPr algn="just"/>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choose.</a:t>
            </a:r>
            <a:endParaRPr lang="en-US" sz="5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ctr"/>
            <a:endParaRPr lang="en-US" sz="5400" dirty="0">
              <a:ln w="0"/>
              <a:effectLst>
                <a:outerShdw blurRad="38100" dist="19050" dir="2700000" algn="tl" rotWithShape="0">
                  <a:schemeClr val="dk1">
                    <a:alpha val="40000"/>
                  </a:schemeClr>
                </a:outerShdw>
              </a:effectLst>
            </a:endParaRPr>
          </a:p>
          <a:p>
            <a:pPr algn="ctr"/>
            <a:endParaRPr lang="en-US" sz="5400" dirty="0">
              <a:ln w="0"/>
              <a:effectLst>
                <a:outerShdw blurRad="38100" dist="19050" dir="2700000" algn="tl" rotWithShape="0">
                  <a:schemeClr val="dk1">
                    <a:alpha val="40000"/>
                  </a:schemeClr>
                </a:outerShdw>
              </a:effectLst>
            </a:endParaRPr>
          </a:p>
          <a:p>
            <a:pPr algn="ctr"/>
            <a:endParaRPr lang="en-US" sz="54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610022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010E9C7-7E9A-4826-9E68-1B637D7FA8D8}"/>
              </a:ext>
            </a:extLst>
          </p:cNvPr>
          <p:cNvSpPr/>
          <p:nvPr/>
        </p:nvSpPr>
        <p:spPr>
          <a:xfrm>
            <a:off x="0" y="0"/>
            <a:ext cx="12192000" cy="769441"/>
          </a:xfrm>
          <a:prstGeom prst="rect">
            <a:avLst/>
          </a:prstGeom>
          <a:noFill/>
        </p:spPr>
        <p:txBody>
          <a:bodyPr wrap="square" lIns="91440" tIns="45720" rIns="91440" bIns="45720">
            <a:spAutoFit/>
          </a:bodyPr>
          <a:lstStyle/>
          <a:p>
            <a:pPr algn="ctr"/>
            <a:r>
              <a:rPr lang="en-US" sz="4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BLOCK DIAGRAM</a:t>
            </a:r>
          </a:p>
        </p:txBody>
      </p:sp>
      <p:pic>
        <p:nvPicPr>
          <p:cNvPr id="4" name="Picture 3">
            <a:extLst>
              <a:ext uri="{FF2B5EF4-FFF2-40B4-BE49-F238E27FC236}">
                <a16:creationId xmlns:a16="http://schemas.microsoft.com/office/drawing/2014/main" id="{064522C0-9428-4E20-B05A-BE60686BE5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595084"/>
            <a:ext cx="12192000" cy="6262916"/>
          </a:xfrm>
          <a:prstGeom prst="rect">
            <a:avLst/>
          </a:prstGeom>
        </p:spPr>
      </p:pic>
      <p:pic>
        <p:nvPicPr>
          <p:cNvPr id="5" name="Picture 4">
            <a:extLst>
              <a:ext uri="{FF2B5EF4-FFF2-40B4-BE49-F238E27FC236}">
                <a16:creationId xmlns:a16="http://schemas.microsoft.com/office/drawing/2014/main" id="{7F7C1071-C6B2-4461-8BA0-79375AF318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69441"/>
            <a:ext cx="12192000" cy="5776008"/>
          </a:xfrm>
          <a:prstGeom prst="rect">
            <a:avLst/>
          </a:prstGeom>
        </p:spPr>
      </p:pic>
    </p:spTree>
    <p:extLst>
      <p:ext uri="{BB962C8B-B14F-4D97-AF65-F5344CB8AC3E}">
        <p14:creationId xmlns:p14="http://schemas.microsoft.com/office/powerpoint/2010/main" val="1354551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6DC11-B3D6-4068-A272-8568AB2E1919}"/>
              </a:ext>
            </a:extLst>
          </p:cNvPr>
          <p:cNvSpPr txBox="1"/>
          <p:nvPr/>
        </p:nvSpPr>
        <p:spPr>
          <a:xfrm>
            <a:off x="5638800" y="2975113"/>
            <a:ext cx="914400" cy="914400"/>
          </a:xfrm>
          <a:prstGeom prst="rect">
            <a:avLst/>
          </a:prstGeom>
          <a:noFill/>
        </p:spPr>
        <p:txBody>
          <a:bodyPr wrap="square" rtlCol="0">
            <a:spAutoFit/>
          </a:bodyPr>
          <a:lstStyle/>
          <a:p>
            <a:endParaRPr lang="en-US" dirty="0"/>
          </a:p>
        </p:txBody>
      </p:sp>
      <p:sp>
        <p:nvSpPr>
          <p:cNvPr id="3" name="TextBox 2">
            <a:extLst>
              <a:ext uri="{FF2B5EF4-FFF2-40B4-BE49-F238E27FC236}">
                <a16:creationId xmlns:a16="http://schemas.microsoft.com/office/drawing/2014/main" id="{A1F1E5D6-C4F2-4974-939C-10338E36BA55}"/>
              </a:ext>
            </a:extLst>
          </p:cNvPr>
          <p:cNvSpPr txBox="1"/>
          <p:nvPr/>
        </p:nvSpPr>
        <p:spPr>
          <a:xfrm>
            <a:off x="0" y="0"/>
            <a:ext cx="12191999" cy="6858000"/>
          </a:xfrm>
          <a:prstGeom prst="rect">
            <a:avLst/>
          </a:prstGeom>
          <a:noFill/>
        </p:spPr>
        <p:txBody>
          <a:bodyPr wrap="square" rtlCol="0">
            <a:spAutoFit/>
          </a:bodyPr>
          <a:lstStyle/>
          <a:p>
            <a:endParaRPr lang="en-US" dirty="0"/>
          </a:p>
        </p:txBody>
      </p:sp>
      <p:pic>
        <p:nvPicPr>
          <p:cNvPr id="5" name="Picture 4">
            <a:extLst>
              <a:ext uri="{FF2B5EF4-FFF2-40B4-BE49-F238E27FC236}">
                <a16:creationId xmlns:a16="http://schemas.microsoft.com/office/drawing/2014/main" id="{E46C3735-1221-412A-BC07-8E5E672699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47"/>
            <a:ext cx="12192000" cy="6854653"/>
          </a:xfrm>
          <a:prstGeom prst="rect">
            <a:avLst/>
          </a:prstGeom>
        </p:spPr>
      </p:pic>
    </p:spTree>
    <p:extLst>
      <p:ext uri="{BB962C8B-B14F-4D97-AF65-F5344CB8AC3E}">
        <p14:creationId xmlns:p14="http://schemas.microsoft.com/office/powerpoint/2010/main" val="1421406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96CE3F3-754E-4778-89F5-34060D4140CE}"/>
              </a:ext>
            </a:extLst>
          </p:cNvPr>
          <p:cNvSpPr txBox="1"/>
          <p:nvPr/>
        </p:nvSpPr>
        <p:spPr>
          <a:xfrm>
            <a:off x="0" y="0"/>
            <a:ext cx="12192000" cy="7294305"/>
          </a:xfrm>
          <a:prstGeom prst="rect">
            <a:avLst/>
          </a:prstGeom>
          <a:noFill/>
        </p:spPr>
        <p:txBody>
          <a:bodyPr wrap="square" rtlCol="0">
            <a:spAutoFit/>
          </a:bodyPr>
          <a:lstStyle/>
          <a:p>
            <a:r>
              <a:rPr lang="en-US" sz="4400" b="1" dirty="0">
                <a:latin typeface="Times New Roman" panose="02020603050405020304" pitchFamily="18" charset="0"/>
                <a:cs typeface="Times New Roman" panose="02020603050405020304" pitchFamily="18" charset="0"/>
              </a:rPr>
              <a:t>                          PLUS POINTS</a:t>
            </a:r>
          </a:p>
          <a:p>
            <a:pPr marL="457200" indent="-457200">
              <a:buFont typeface="Wingdings" panose="05000000000000000000" pitchFamily="2" charset="2"/>
              <a:buChar char="ü"/>
            </a:pPr>
            <a:r>
              <a:rPr lang="en-US" sz="3200" dirty="0">
                <a:latin typeface="Times New Roman" panose="02020603050405020304" pitchFamily="18" charset="0"/>
                <a:cs typeface="Times New Roman" panose="02020603050405020304" pitchFamily="18" charset="0"/>
              </a:rPr>
              <a:t>A number of faces can be recognized and store at once .</a:t>
            </a:r>
          </a:p>
          <a:p>
            <a:pPr marL="457200" indent="-457200">
              <a:buFont typeface="Wingdings" panose="05000000000000000000" pitchFamily="2" charset="2"/>
              <a:buChar char="ü"/>
            </a:pPr>
            <a:r>
              <a:rPr lang="en-US" sz="3200" dirty="0">
                <a:latin typeface="Times New Roman" panose="02020603050405020304" pitchFamily="18" charset="0"/>
                <a:cs typeface="Times New Roman" panose="02020603050405020304" pitchFamily="18" charset="0"/>
              </a:rPr>
              <a:t> </a:t>
            </a: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ü"/>
            </a:pPr>
            <a:endParaRPr lang="en-US" sz="3200" dirty="0">
              <a:latin typeface="Times New Roman" panose="02020603050405020304" pitchFamily="18" charset="0"/>
              <a:cs typeface="Times New Roman" panose="02020603050405020304" pitchFamily="18" charset="0"/>
            </a:endParaRPr>
          </a:p>
          <a:p>
            <a:endParaRPr lang="en-US" sz="4400" b="1" dirty="0">
              <a:latin typeface="Times New Roman" panose="02020603050405020304" pitchFamily="18" charset="0"/>
              <a:cs typeface="Times New Roman" panose="02020603050405020304" pitchFamily="18" charset="0"/>
            </a:endParaRPr>
          </a:p>
          <a:p>
            <a:endParaRPr lang="en-US" sz="4400" b="1" dirty="0">
              <a:latin typeface="Times New Roman" panose="02020603050405020304" pitchFamily="18" charset="0"/>
              <a:cs typeface="Times New Roman" panose="02020603050405020304" pitchFamily="18" charset="0"/>
            </a:endParaRPr>
          </a:p>
          <a:p>
            <a:endParaRPr lang="en-US" sz="4400" b="1" dirty="0">
              <a:latin typeface="Times New Roman" panose="02020603050405020304" pitchFamily="18" charset="0"/>
              <a:cs typeface="Times New Roman" panose="02020603050405020304" pitchFamily="18" charset="0"/>
            </a:endParaRPr>
          </a:p>
          <a:p>
            <a:endParaRPr lang="en-US" sz="4400" b="1" dirty="0">
              <a:latin typeface="Times New Roman" panose="02020603050405020304" pitchFamily="18" charset="0"/>
              <a:cs typeface="Times New Roman" panose="02020603050405020304" pitchFamily="18" charset="0"/>
            </a:endParaRPr>
          </a:p>
          <a:p>
            <a:endParaRPr lang="en-US" sz="4400" b="1" dirty="0">
              <a:latin typeface="Times New Roman" panose="02020603050405020304" pitchFamily="18" charset="0"/>
              <a:cs typeface="Times New Roman" panose="02020603050405020304" pitchFamily="18" charset="0"/>
            </a:endParaRPr>
          </a:p>
          <a:p>
            <a:endParaRPr lang="en-US" sz="4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9019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B768D56A-1EE5-46B9-AFC1-25289AD1C3FD}"/>
              </a:ext>
            </a:extLst>
          </p:cNvPr>
          <p:cNvGraphicFramePr/>
          <p:nvPr>
            <p:extLst>
              <p:ext uri="{D42A27DB-BD31-4B8C-83A1-F6EECF244321}">
                <p14:modId xmlns:p14="http://schemas.microsoft.com/office/powerpoint/2010/main" val="4169307580"/>
              </p:ext>
            </p:extLst>
          </p:nvPr>
        </p:nvGraphicFramePr>
        <p:xfrm>
          <a:off x="0" y="116116"/>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203657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graphicFrame>
        <p:nvGraphicFramePr>
          <p:cNvPr id="18" name="Diagram 17">
            <a:extLst>
              <a:ext uri="{FF2B5EF4-FFF2-40B4-BE49-F238E27FC236}">
                <a16:creationId xmlns:a16="http://schemas.microsoft.com/office/drawing/2014/main" id="{42BC5F29-271B-4A26-B77C-78626C3EE8CC}"/>
              </a:ext>
            </a:extLst>
          </p:cNvPr>
          <p:cNvGraphicFramePr/>
          <p:nvPr>
            <p:extLst>
              <p:ext uri="{D42A27DB-BD31-4B8C-83A1-F6EECF244321}">
                <p14:modId xmlns:p14="http://schemas.microsoft.com/office/powerpoint/2010/main" val="3504468493"/>
              </p:ext>
            </p:extLst>
          </p:nvPr>
        </p:nvGraphicFramePr>
        <p:xfrm>
          <a:off x="0" y="53008"/>
          <a:ext cx="12192000" cy="67403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83879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9BD53CA3-7DA7-48D5-92F8-8BC374666735}"/>
              </a:ext>
            </a:extLst>
          </p:cNvPr>
          <p:cNvGraphicFramePr/>
          <p:nvPr>
            <p:extLst>
              <p:ext uri="{D42A27DB-BD31-4B8C-83A1-F6EECF244321}">
                <p14:modId xmlns:p14="http://schemas.microsoft.com/office/powerpoint/2010/main" val="721313064"/>
              </p:ext>
            </p:extLst>
          </p:nvPr>
        </p:nvGraphicFramePr>
        <p:xfrm>
          <a:off x="0" y="0"/>
          <a:ext cx="12192000" cy="68634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939216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3F409E33-9E22-4255-9136-9094347B859A}"/>
              </a:ext>
            </a:extLst>
          </p:cNvPr>
          <p:cNvGraphicFramePr/>
          <p:nvPr>
            <p:extLst>
              <p:ext uri="{D42A27DB-BD31-4B8C-83A1-F6EECF244321}">
                <p14:modId xmlns:p14="http://schemas.microsoft.com/office/powerpoint/2010/main" val="167606530"/>
              </p:ext>
            </p:extLst>
          </p:nvPr>
        </p:nvGraphicFramePr>
        <p:xfrm>
          <a:off x="0" y="0"/>
          <a:ext cx="12192000" cy="69865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539462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973</TotalTime>
  <Words>435</Words>
  <Application>Microsoft Office PowerPoint</Application>
  <PresentationFormat>Widescreen</PresentationFormat>
  <Paragraphs>55</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acer</dc:creator>
  <cp:lastModifiedBy>acer</cp:lastModifiedBy>
  <cp:revision>46</cp:revision>
  <dcterms:created xsi:type="dcterms:W3CDTF">2019-10-01T16:27:48Z</dcterms:created>
  <dcterms:modified xsi:type="dcterms:W3CDTF">2019-10-05T02:18:52Z</dcterms:modified>
</cp:coreProperties>
</file>

<file path=docProps/thumbnail.jpeg>
</file>